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72" r:id="rId3"/>
    <p:sldId id="265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3975" autoAdjust="0"/>
  </p:normalViewPr>
  <p:slideViewPr>
    <p:cSldViewPr snapToGrid="0">
      <p:cViewPr varScale="1">
        <p:scale>
          <a:sx n="155" d="100"/>
          <a:sy n="155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BAC163EA-C73A-47FE-A969-3C2FE961D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682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FFABBE6B-6949-4B0B-BB52-F8D70DF7AE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28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D3FFD-F34A-464E-8990-57D09EAF67A1}" type="slidenum">
              <a:rPr lang="en-US"/>
              <a:pPr/>
              <a:t>1</a:t>
            </a:fld>
            <a:endParaRPr lang="en-US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884026" y="0"/>
            <a:ext cx="2973974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884026" y="8686489"/>
            <a:ext cx="2973974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5" tIns="0" rIns="19045" bIns="0" anchor="b"/>
          <a:lstStyle/>
          <a:p>
            <a:pPr algn="r" defTabSz="914437"/>
            <a:r>
              <a:rPr lang="en-US" sz="1000" i="1" dirty="0">
                <a:latin typeface="Times New Roman" pitchFamily="18" charset="0"/>
              </a:rPr>
              <a:t>1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882473" y="0"/>
            <a:ext cx="2975527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882473" y="8686489"/>
            <a:ext cx="2975527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5" tIns="0" rIns="19045" bIns="0" anchor="b"/>
          <a:lstStyle/>
          <a:p>
            <a:pPr algn="r" defTabSz="914437"/>
            <a:r>
              <a:rPr lang="en-US" sz="1000" i="1" dirty="0">
                <a:latin typeface="Times New Roman" pitchFamily="18" charset="0"/>
              </a:rPr>
              <a:t>1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1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5258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2587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Title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0FF6F-AB54-4366-AB2C-C91DFA885394}" type="slidenum">
              <a:rPr lang="en-US"/>
              <a:pPr/>
              <a:t>3</a:t>
            </a:fld>
            <a:endParaRPr lang="en-US"/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3884026" y="0"/>
            <a:ext cx="2973974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884026" y="8686489"/>
            <a:ext cx="2973974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5" tIns="0" rIns="19045" bIns="0" anchor="b"/>
          <a:lstStyle/>
          <a:p>
            <a:pPr algn="r" defTabSz="914437"/>
            <a:r>
              <a:rPr lang="en-US" sz="1000" i="1" dirty="0">
                <a:latin typeface="Times New Roman" pitchFamily="18" charset="0"/>
              </a:rPr>
              <a:t>1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882473" y="0"/>
            <a:ext cx="2975527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3882473" y="8686489"/>
            <a:ext cx="2975527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5" tIns="0" rIns="19045" bIns="0" anchor="b"/>
          <a:lstStyle/>
          <a:p>
            <a:pPr algn="r" defTabSz="914437"/>
            <a:r>
              <a:rPr lang="en-US" sz="1000" i="1" dirty="0">
                <a:latin typeface="Times New Roman" pitchFamily="18" charset="0"/>
              </a:rPr>
              <a:t>1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1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16077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0779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Title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600201"/>
            <a:ext cx="6400800" cy="838200"/>
          </a:xfrm>
          <a:prstGeom prst="rect">
            <a:avLst/>
          </a:prstGeom>
        </p:spPr>
        <p:txBody>
          <a:bodyPr anchor="t" anchorCtr="0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SzPct val="125000"/>
              <a:buFontTx/>
              <a:buNone/>
              <a:def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438400"/>
            <a:ext cx="6400800" cy="2057400"/>
          </a:xfrm>
          <a:ln w="12700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  <a:defRPr sz="2000" b="1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>
            <a:off x="357294" y="6428232"/>
            <a:ext cx="666750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ctr"/>
            <a:r>
              <a:rPr lang="en-US" sz="700" b="1" dirty="0" smtClean="0"/>
              <a:t>999999-</a:t>
            </a:r>
            <a:fld id="{AE4CF406-AC05-4EC7-B24F-AAE22EF065C6}" type="slidenum">
              <a:rPr lang="en-US" sz="700" b="1"/>
              <a:pPr algn="ctr"/>
              <a:t>‹#›</a:t>
            </a:fld>
            <a:endParaRPr lang="en-US" sz="700" b="1" dirty="0" smtClean="0"/>
          </a:p>
          <a:p>
            <a:pPr algn="ctr"/>
            <a:r>
              <a:rPr lang="en-US" sz="700" b="1" dirty="0" smtClean="0"/>
              <a:t>XYZ </a:t>
            </a:r>
            <a:fld id="{9F39FB66-74DD-483D-812F-CE319D1E4A6F}" type="datetime1">
              <a:rPr lang="en-US" sz="700" b="1"/>
              <a:pPr algn="ctr"/>
              <a:t>11/2/11</a:t>
            </a:fld>
            <a:endParaRPr lang="en-US" sz="700" b="1" dirty="0"/>
          </a:p>
        </p:txBody>
      </p:sp>
      <p:pic>
        <p:nvPicPr>
          <p:cNvPr id="14" name="Picture 13" descr="60th_logo_title_pp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64182" y="5257800"/>
            <a:ext cx="3407383" cy="46935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-365760" y="950976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-365760" y="6355080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Picture 10" descr="444256_HPEC_2011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5054" y="4950068"/>
            <a:ext cx="1436077" cy="12309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35608"/>
            <a:ext cx="1943100" cy="411480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35608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4712"/>
            <a:ext cx="4040188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560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4712"/>
            <a:ext cx="4041775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0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608"/>
            <a:ext cx="5111750" cy="4279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6999"/>
            <a:ext cx="3008313" cy="304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5608"/>
            <a:ext cx="5486400" cy="3288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430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9" name="Picture 18" descr="radar_v1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8076" y="238408"/>
            <a:ext cx="591263" cy="609550"/>
          </a:xfrm>
          <a:prstGeom prst="rect">
            <a:avLst/>
          </a:prstGeom>
        </p:spPr>
      </p:pic>
      <p:sp>
        <p:nvSpPr>
          <p:cNvPr id="24" name="Rectangle 1032"/>
          <p:cNvSpPr>
            <a:spLocks noChangeArrowheads="1"/>
          </p:cNvSpPr>
          <p:nvPr/>
        </p:nvSpPr>
        <p:spPr bwMode="auto">
          <a:xfrm>
            <a:off x="357294" y="6428232"/>
            <a:ext cx="666750" cy="34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ctr"/>
            <a:r>
              <a:rPr lang="en-US" sz="700" b="1" dirty="0" smtClean="0"/>
              <a:t>999999-</a:t>
            </a:r>
            <a:fld id="{AE4CF406-AC05-4EC7-B24F-AAE22EF065C6}" type="slidenum">
              <a:rPr lang="en-US" sz="700" b="1"/>
              <a:pPr algn="ctr"/>
              <a:t>‹#›</a:t>
            </a:fld>
            <a:endParaRPr lang="en-US" sz="700" b="1" dirty="0" smtClean="0"/>
          </a:p>
          <a:p>
            <a:pPr algn="ctr"/>
            <a:r>
              <a:rPr lang="en-US" sz="700" b="1" dirty="0" smtClean="0"/>
              <a:t>XYZ </a:t>
            </a:r>
            <a:fld id="{9F39FB66-74DD-483D-812F-CE319D1E4A6F}" type="datetime1">
              <a:rPr lang="en-US" sz="700" b="1"/>
              <a:pPr algn="ctr"/>
              <a:t>11/2/11</a:t>
            </a:fld>
            <a:endParaRPr lang="en-US" sz="700" b="1" dirty="0"/>
          </a:p>
        </p:txBody>
      </p:sp>
      <p:pic>
        <p:nvPicPr>
          <p:cNvPr id="10" name="Picture 9" descr="60th_logo_bottom_ppt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20840" y="6464808"/>
            <a:ext cx="1938368" cy="31696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-365760" y="950976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-365760" y="6355080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Picture 10" descr="444256_HPEC_2011 Logo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025054" y="4950068"/>
            <a:ext cx="1436077" cy="1230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kumimoji="0" lang="en-US" sz="2500" b="1" i="0" u="none" strike="noStrike" kern="0" cap="none" spc="0" normalizeH="0" baseline="0" noProof="0" dirty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7472" indent="-347472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defRPr lang="en-US" sz="2000" b="1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859536" indent="-338328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–"/>
        <a:defRPr sz="1800" b="1">
          <a:solidFill>
            <a:schemeClr val="tx1"/>
          </a:solidFill>
          <a:latin typeface="+mn-lt"/>
        </a:defRPr>
      </a:lvl2pPr>
      <a:lvl3pPr marL="1207008" indent="-228600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</a:defRPr>
      </a:lvl3pPr>
      <a:lvl4pPr marL="1545336" indent="-119063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00200"/>
            <a:ext cx="6400800" cy="1162049"/>
          </a:xfrm>
        </p:spPr>
        <p:txBody>
          <a:bodyPr/>
          <a:lstStyle/>
          <a:p>
            <a:r>
              <a:rPr lang="en-US" dirty="0"/>
              <a:t>Session 3:</a:t>
            </a:r>
            <a:br>
              <a:rPr lang="en-US" dirty="0"/>
            </a:br>
            <a:r>
              <a:rPr lang="en-US" dirty="0" smtClean="0"/>
              <a:t>Silicon</a:t>
            </a:r>
            <a:endParaRPr lang="en-US" dirty="0"/>
          </a:p>
        </p:txBody>
      </p:sp>
      <p:sp>
        <p:nvSpPr>
          <p:cNvPr id="151555" name="Text Box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52550" y="3162300"/>
            <a:ext cx="6400800" cy="16383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sz="2000" dirty="0" smtClean="0"/>
              <a:t>Brian Sroka </a:t>
            </a:r>
            <a:r>
              <a:rPr lang="en-US" sz="2000" dirty="0"/>
              <a:t>/ </a:t>
            </a:r>
            <a:r>
              <a:rPr lang="en-US" sz="2000" dirty="0" smtClean="0"/>
              <a:t>The MITRE Corporation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 dirty="0"/>
              <a:t>HPEC Conference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700" dirty="0" smtClean="0"/>
              <a:t>22 </a:t>
            </a:r>
            <a:r>
              <a:rPr lang="en-US" sz="1700" dirty="0"/>
              <a:t>September </a:t>
            </a:r>
            <a:r>
              <a:rPr lang="en-US" sz="1700" dirty="0" smtClean="0"/>
              <a:t>2011</a:t>
            </a:r>
            <a:endParaRPr lang="en-US" sz="1700" dirty="0"/>
          </a:p>
          <a:p>
            <a:pPr>
              <a:lnSpc>
                <a:spcPct val="95000"/>
              </a:lnSpc>
              <a:spcBef>
                <a:spcPct val="25000"/>
              </a:spcBef>
            </a:pPr>
            <a:endParaRPr lang="en-US" sz="2000" dirty="0"/>
          </a:p>
          <a:p>
            <a:pPr>
              <a:lnSpc>
                <a:spcPct val="95000"/>
              </a:lnSpc>
              <a:spcBef>
                <a:spcPct val="25000"/>
              </a:spcBef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866142"/>
              </p:ext>
            </p:extLst>
          </p:nvPr>
        </p:nvGraphicFramePr>
        <p:xfrm>
          <a:off x="262756" y="1142994"/>
          <a:ext cx="8881244" cy="5132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9758"/>
                <a:gridCol w="7841486"/>
              </a:tblGrid>
              <a:tr h="61876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0915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Creating Chip Generators for Efficient Computing at Low NRE Design Costs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5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Ofer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Shacham</a:t>
                      </a:r>
                      <a:r>
                        <a:rPr lang="en-US" dirty="0" smtClean="0"/>
                        <a:t> / Stanford University, Chip Genesis Inc. </a:t>
                      </a:r>
                      <a:endParaRPr lang="en-US" b="0" dirty="0" smtClean="0"/>
                    </a:p>
                  </a:txBody>
                  <a:tcPr/>
                </a:tc>
              </a:tr>
              <a:tr h="401542">
                <a:tc>
                  <a:txBody>
                    <a:bodyPr/>
                    <a:lstStyle/>
                    <a:p>
                      <a:r>
                        <a:rPr lang="en-US" dirty="0" smtClean="0"/>
                        <a:t>0945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Dark Silicon Implications for Microprocessors </a:t>
                      </a:r>
                      <a:endParaRPr lang="en-US" b="1" dirty="0"/>
                    </a:p>
                  </a:txBody>
                  <a:tcPr/>
                </a:tc>
              </a:tr>
              <a:tr h="4015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Karu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Sankaralingam</a:t>
                      </a:r>
                      <a:r>
                        <a:rPr lang="en-US" dirty="0" smtClean="0"/>
                        <a:t> / University of Wisconsin </a:t>
                      </a:r>
                      <a:endParaRPr lang="en-US" b="0" dirty="0" smtClean="0"/>
                    </a:p>
                  </a:txBody>
                  <a:tcPr/>
                </a:tc>
              </a:tr>
              <a:tr h="401542">
                <a:tc>
                  <a:txBody>
                    <a:bodyPr/>
                    <a:lstStyle/>
                    <a:p>
                      <a:r>
                        <a:rPr lang="en-US" dirty="0" smtClean="0"/>
                        <a:t>1015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Self-assembled Materials for Computer Architectures </a:t>
                      </a:r>
                    </a:p>
                  </a:txBody>
                  <a:tcPr/>
                </a:tc>
              </a:tr>
              <a:tr h="4015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Chris Dwyer / Duke University </a:t>
                      </a:r>
                      <a:endParaRPr lang="en-US" b="0" dirty="0" smtClean="0"/>
                    </a:p>
                  </a:txBody>
                  <a:tcPr/>
                </a:tc>
              </a:tr>
              <a:tr h="401542">
                <a:tc>
                  <a:txBody>
                    <a:bodyPr/>
                    <a:lstStyle/>
                    <a:p>
                      <a:r>
                        <a:rPr lang="en-US" dirty="0" smtClean="0"/>
                        <a:t>1045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Break </a:t>
                      </a:r>
                      <a:endParaRPr lang="en-US" b="1" dirty="0"/>
                    </a:p>
                  </a:txBody>
                  <a:tcPr/>
                </a:tc>
              </a:tr>
              <a:tr h="618760"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High-Dynamic-Range, Real-Time Architecture for Robust Space-Time Synchronization Algorithm</a:t>
                      </a:r>
                      <a:endParaRPr lang="en-US" b="1" dirty="0"/>
                    </a:p>
                  </a:txBody>
                  <a:tcPr/>
                </a:tc>
              </a:tr>
              <a:tr h="4015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Vitaliy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Gleyzer</a:t>
                      </a:r>
                      <a:r>
                        <a:rPr lang="en-US" dirty="0" smtClean="0"/>
                        <a:t>, Tom </a:t>
                      </a:r>
                      <a:r>
                        <a:rPr lang="en-US" dirty="0" err="1" smtClean="0"/>
                        <a:t>Baillio</a:t>
                      </a:r>
                      <a:r>
                        <a:rPr lang="en-US" dirty="0" smtClean="0"/>
                        <a:t> and Adam </a:t>
                      </a:r>
                      <a:r>
                        <a:rPr lang="en-US" dirty="0" err="1" smtClean="0"/>
                        <a:t>Margetts</a:t>
                      </a:r>
                      <a:r>
                        <a:rPr lang="en-US" dirty="0" smtClean="0"/>
                        <a:t> / MIT Lincoln Laboratory </a:t>
                      </a:r>
                      <a:endParaRPr lang="en-US" b="0" dirty="0" smtClean="0"/>
                    </a:p>
                  </a:txBody>
                  <a:tcPr/>
                </a:tc>
              </a:tr>
              <a:tr h="618760">
                <a:tc>
                  <a:txBody>
                    <a:bodyPr/>
                    <a:lstStyle/>
                    <a:p>
                      <a:r>
                        <a:rPr lang="en-US" dirty="0" smtClean="0"/>
                        <a:t>1130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Toward the Embedded </a:t>
                      </a:r>
                      <a:r>
                        <a:rPr lang="en-US" b="1" dirty="0" err="1" smtClean="0"/>
                        <a:t>Petascale</a:t>
                      </a:r>
                      <a:r>
                        <a:rPr lang="en-US" b="1" dirty="0" smtClean="0"/>
                        <a:t> Architecture: The Dual Roles of Middleware and Software Engineering in Future HPEC </a:t>
                      </a:r>
                    </a:p>
                  </a:txBody>
                  <a:tcPr/>
                </a:tc>
              </a:tr>
              <a:tr h="4015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Anthony </a:t>
                      </a:r>
                      <a:r>
                        <a:rPr lang="en-US" dirty="0" err="1" smtClean="0"/>
                        <a:t>Skjellum</a:t>
                      </a:r>
                      <a:r>
                        <a:rPr lang="en-US" dirty="0" smtClean="0"/>
                        <a:t> / University of Alabama at Birmingham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3: Silicon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407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00201"/>
            <a:ext cx="6400800" cy="1381124"/>
          </a:xfrm>
        </p:spPr>
        <p:txBody>
          <a:bodyPr/>
          <a:lstStyle/>
          <a:p>
            <a:r>
              <a:rPr lang="en-US" dirty="0"/>
              <a:t>Poster / Demo B:</a:t>
            </a:r>
            <a:br>
              <a:rPr lang="en-US" dirty="0"/>
            </a:br>
            <a:r>
              <a:rPr lang="en-US" dirty="0" smtClean="0"/>
              <a:t>Technologies </a:t>
            </a:r>
            <a:r>
              <a:rPr lang="en-US" dirty="0"/>
              <a:t>and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59747" name="Text Box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14450" y="3295650"/>
            <a:ext cx="6400800" cy="1419225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dirty="0" smtClean="0"/>
              <a:t>Brian Sroka / The MITRE Corporation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 dirty="0" smtClean="0"/>
              <a:t>HPEC Workshop</a:t>
            </a:r>
            <a:endParaRPr lang="en-US" sz="1800" dirty="0"/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700" dirty="0" smtClean="0"/>
              <a:t>22 </a:t>
            </a:r>
            <a:r>
              <a:rPr lang="en-US" sz="1700" dirty="0"/>
              <a:t>September </a:t>
            </a:r>
            <a:r>
              <a:rPr lang="en-US" sz="1700" dirty="0" smtClean="0"/>
              <a:t>2011</a:t>
            </a:r>
            <a:endParaRPr lang="en-US" sz="1700" dirty="0"/>
          </a:p>
          <a:p>
            <a:pPr>
              <a:lnSpc>
                <a:spcPct val="95000"/>
              </a:lnSpc>
              <a:spcBef>
                <a:spcPct val="25000"/>
              </a:spcBef>
            </a:pPr>
            <a:endParaRPr lang="en-US" sz="2000" dirty="0"/>
          </a:p>
          <a:p>
            <a:pPr>
              <a:lnSpc>
                <a:spcPct val="95000"/>
              </a:lnSpc>
              <a:spcBef>
                <a:spcPct val="25000"/>
              </a:spcBef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-White6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NC-White60</Template>
  <TotalTime>2054</TotalTime>
  <Pages>1</Pages>
  <Words>157</Words>
  <Application>Microsoft Macintosh PowerPoint</Application>
  <PresentationFormat>On-screen Show (4:3)</PresentationFormat>
  <Paragraphs>34</Paragraphs>
  <Slides>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NC-White60</vt:lpstr>
      <vt:lpstr>Session 3: Silicon</vt:lpstr>
      <vt:lpstr>Session 3: Silicon Agenda</vt:lpstr>
      <vt:lpstr>Poster / Demo B: Technologies and Systems</vt:lpstr>
    </vt:vector>
  </TitlesOfParts>
  <Company>MIT Lincoln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JO17422</dc:creator>
  <cp:keywords/>
  <dc:description/>
  <cp:lastModifiedBy>Information Services Department</cp:lastModifiedBy>
  <cp:revision>15</cp:revision>
  <cp:lastPrinted>2001-06-18T18:57:59Z</cp:lastPrinted>
  <dcterms:created xsi:type="dcterms:W3CDTF">2011-11-02T17:31:32Z</dcterms:created>
  <dcterms:modified xsi:type="dcterms:W3CDTF">2011-11-02T17:31:46Z</dcterms:modified>
</cp:coreProperties>
</file>