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5" r:id="rId2"/>
    <p:sldId id="350" r:id="rId3"/>
    <p:sldId id="354" r:id="rId4"/>
    <p:sldId id="356" r:id="rId5"/>
    <p:sldId id="355" r:id="rId6"/>
    <p:sldId id="344" r:id="rId7"/>
  </p:sldIdLst>
  <p:sldSz cx="9144000" cy="6858000" type="screen4x3"/>
  <p:notesSz cx="6400800" cy="86868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rdal1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75F6D"/>
    <a:srgbClr val="FF9933"/>
    <a:srgbClr val="005DAA"/>
    <a:srgbClr val="5DAA00"/>
    <a:srgbClr val="4FAFFF"/>
    <a:srgbClr val="0099FF"/>
    <a:srgbClr val="CCECFF"/>
    <a:srgbClr val="99CC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248" autoAdjust="0"/>
    <p:restoredTop sz="97959" autoAdjust="0"/>
  </p:normalViewPr>
  <p:slideViewPr>
    <p:cSldViewPr snapToGrid="0">
      <p:cViewPr varScale="1">
        <p:scale>
          <a:sx n="90" d="100"/>
          <a:sy n="90" d="100"/>
        </p:scale>
        <p:origin x="-708" y="-102"/>
      </p:cViewPr>
      <p:guideLst>
        <p:guide orient="horz" pos="2159"/>
        <p:guide pos="53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736"/>
        <p:guide pos="20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3" tIns="43102" rIns="86203" bIns="43102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640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3" tIns="43102" rIns="86203" bIns="43102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0080" y="4126231"/>
            <a:ext cx="512064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3" tIns="43102" rIns="86203" bIns="43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952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3" tIns="43102" rIns="86203" bIns="43102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640" y="8250952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03" tIns="43102" rIns="86203" bIns="43102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nada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80031" y="6657945"/>
            <a:ext cx="4057521" cy="200055"/>
          </a:xfrm>
        </p:spPr>
        <p:txBody>
          <a:bodyPr wrap="square" anchor="b" anchorCtr="0">
            <a:spAutoFit/>
          </a:bodyPr>
          <a:lstStyle/>
          <a:p>
            <a:endParaRPr lang="en-US" dirty="0"/>
          </a:p>
        </p:txBody>
      </p:sp>
      <p:sp>
        <p:nvSpPr>
          <p:cNvPr id="25" name="Title 4"/>
          <p:cNvSpPr>
            <a:spLocks noGrp="1"/>
          </p:cNvSpPr>
          <p:nvPr>
            <p:ph type="ctrTitle" hasCustomPrompt="1"/>
          </p:nvPr>
        </p:nvSpPr>
        <p:spPr>
          <a:xfrm>
            <a:off x="2305050" y="1927860"/>
            <a:ext cx="6385730" cy="1219200"/>
          </a:xfrm>
        </p:spPr>
        <p:txBody>
          <a:bodyPr tIns="457200" bIns="548640"/>
          <a:lstStyle>
            <a:lvl1pPr algn="r">
              <a:defRPr sz="2800" b="1" spc="4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Main Title, Font: Arial Bold 28pt.</a:t>
            </a:r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3718947" y="4030729"/>
            <a:ext cx="4968114" cy="457200"/>
          </a:xfrm>
        </p:spPr>
        <p:txBody>
          <a:bodyPr wrap="none" tIns="0"/>
          <a:lstStyle>
            <a:lvl1pPr algn="r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Meeting date(s), Arial 20pt.</a:t>
            </a:r>
            <a:endParaRPr lang="en-US" dirty="0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719477" y="5038996"/>
            <a:ext cx="4972728" cy="457200"/>
          </a:xfrm>
        </p:spPr>
        <p:txBody>
          <a:bodyPr wrap="none" bIns="18288" anchor="b" anchorCtr="0"/>
          <a:lstStyle>
            <a:lvl1pPr algn="r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Speaker’s name, Arial 20pt.</a:t>
            </a:r>
            <a:endParaRPr lang="en-US" dirty="0"/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719477" y="5539740"/>
            <a:ext cx="4972726" cy="381000"/>
          </a:xfrm>
        </p:spPr>
        <p:txBody>
          <a:bodyPr wrap="none" tIns="0" bIns="438912">
            <a:noAutofit/>
          </a:bodyPr>
          <a:lstStyle>
            <a:lvl1pPr algn="r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Speaker’s title, Arial 16pt.</a:t>
            </a:r>
            <a:endParaRPr lang="en-US" dirty="0"/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2293034" y="3528060"/>
            <a:ext cx="6394816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2400" b="1" spc="2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Sub-title, Arial Bold 24pt.</a:t>
            </a:r>
            <a:endParaRPr lang="en-US" dirty="0"/>
          </a:p>
        </p:txBody>
      </p:sp>
      <p:pic>
        <p:nvPicPr>
          <p:cNvPr id="22" name="Picture 93" descr="noc_logo blu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2963" y="623089"/>
            <a:ext cx="2382644" cy="4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524333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C63E-F8D9-44BB-A462-AC735E845F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4B03-E339-4C9D-AC39-0BD7C921B5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ert 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nada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87065" y="6657945"/>
            <a:ext cx="4057521" cy="200055"/>
          </a:xfrm>
        </p:spPr>
        <p:txBody>
          <a:bodyPr wrap="square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88" y="3013502"/>
            <a:ext cx="4645025" cy="830997"/>
          </a:xfrm>
        </p:spPr>
        <p:txBody>
          <a:bodyPr anchor="ctr" anchorCtr="1">
            <a:spAutoFit/>
          </a:bodyPr>
          <a:lstStyle>
            <a:lvl1pPr algn="ctr">
              <a:buNone/>
              <a:defRPr sz="4800"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c_backgroundD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02080"/>
            <a:ext cx="8389034" cy="45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1" y="6477000"/>
            <a:ext cx="400378" cy="2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109" descr="noc_logo blu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46925" y="381000"/>
            <a:ext cx="176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07663"/>
            <a:ext cx="9144000" cy="45719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3" r:id="rId4"/>
    <p:sldLayoutId id="2147483672" r:id="rId5"/>
    <p:sldLayoutId id="2147483666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230188" indent="-230188" algn="l" rtl="0" eaLnBrk="1" fontAlgn="base" hangingPunct="1">
        <a:spcBef>
          <a:spcPts val="24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2701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173038" algn="l" rtl="0" eaLnBrk="1" fontAlgn="base" hangingPunct="1"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41463" indent="-16986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01838" indent="-173038" algn="l" rtl="0" eaLnBrk="1" fontAlgn="base" hangingPunct="1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upload.wikimedia.org/wikipedia/commons/8/8d/Multistatic_system.jpg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9.jpeg"/><Relationship Id="rId5" Type="http://schemas.openxmlformats.org/officeDocument/2006/relationships/image" Target="../media/image16.png"/><Relationship Id="rId10" Type="http://schemas.openxmlformats.org/officeDocument/2006/relationships/image" Target="../media/image28.jpeg"/><Relationship Id="rId4" Type="http://schemas.openxmlformats.org/officeDocument/2006/relationships/image" Target="../media/image10.png"/><Relationship Id="rId9" Type="http://schemas.openxmlformats.org/officeDocument/2006/relationships/image" Target="../media/image27.jpe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5.gif"/><Relationship Id="rId7" Type="http://schemas.openxmlformats.org/officeDocument/2006/relationships/image" Target="../media/image38.jpeg"/><Relationship Id="rId12" Type="http://schemas.openxmlformats.org/officeDocument/2006/relationships/image" Target="../media/image1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18.png"/><Relationship Id="rId5" Type="http://schemas.openxmlformats.org/officeDocument/2006/relationships/image" Target="../media/image32.jpeg"/><Relationship Id="rId10" Type="http://schemas.openxmlformats.org/officeDocument/2006/relationships/image" Target="../media/image22.png"/><Relationship Id="rId4" Type="http://schemas.openxmlformats.org/officeDocument/2006/relationships/image" Target="../media/image36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of a Component-Based Framework using VSIPL++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September 15-16 2010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Alan Ward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Systems Engineer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HPEC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9600" y="6661150"/>
            <a:ext cx="1828800" cy="152400"/>
          </a:xfrm>
          <a:prstGeom prst="rect">
            <a:avLst/>
          </a:prstGeom>
          <a:noFill/>
          <a:ln algn="ctr"/>
        </p:spPr>
        <p:txBody>
          <a:bodyPr lIns="91440" tIns="45720" rIns="91440" bIns="45720"/>
          <a:lstStyle/>
          <a:p>
            <a:pPr algn="l"/>
            <a:fld id="{BEAC3D61-EF24-4039-82F7-31166F03F980}" type="slidenum">
              <a:rPr lang="en-US" sz="80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pPr algn="l"/>
              <a:t>2</a:t>
            </a:fld>
            <a:endParaRPr lang="en-US" sz="80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68" y="1396099"/>
            <a:ext cx="4243388" cy="2382837"/>
          </a:xfrm>
        </p:spPr>
        <p:txBody>
          <a:bodyPr>
            <a:noAutofit/>
          </a:bodyPr>
          <a:lstStyle/>
          <a:p>
            <a:pPr marL="119063" indent="-119063" defTabSz="966788">
              <a:lnSpc>
                <a:spcPct val="150000"/>
              </a:lnSpc>
              <a:spcBef>
                <a:spcPts val="0"/>
              </a:spcBef>
            </a:pPr>
            <a:r>
              <a:rPr lang="en-US" sz="1600" b="1" dirty="0" smtClean="0"/>
              <a:t>Sensors as Discoverable Nodes</a:t>
            </a:r>
          </a:p>
          <a:p>
            <a:pPr marL="119063" indent="-119063" defTabSz="966788">
              <a:lnSpc>
                <a:spcPct val="150000"/>
              </a:lnSpc>
              <a:spcBef>
                <a:spcPts val="0"/>
              </a:spcBef>
            </a:pPr>
            <a:r>
              <a:rPr lang="en-US" sz="1600" b="1" dirty="0" smtClean="0"/>
              <a:t>Processing is scalable</a:t>
            </a:r>
          </a:p>
          <a:p>
            <a:pPr marL="119063" indent="-119063" defTabSz="966788">
              <a:lnSpc>
                <a:spcPct val="150000"/>
              </a:lnSpc>
              <a:spcBef>
                <a:spcPts val="0"/>
              </a:spcBef>
            </a:pPr>
            <a:r>
              <a:rPr lang="en-US" sz="1600" b="1" dirty="0" smtClean="0"/>
              <a:t>Service Oriented Mission Apps</a:t>
            </a:r>
          </a:p>
          <a:p>
            <a:pPr marL="119063" indent="-119063" defTabSz="966788">
              <a:lnSpc>
                <a:spcPct val="150000"/>
              </a:lnSpc>
              <a:spcBef>
                <a:spcPts val="0"/>
              </a:spcBef>
            </a:pPr>
            <a:r>
              <a:rPr lang="en-US" sz="1600" b="1" dirty="0" smtClean="0"/>
              <a:t>Security (AT &amp; IA)</a:t>
            </a:r>
          </a:p>
          <a:p>
            <a:pPr marL="119063" indent="-119063" defTabSz="966788">
              <a:lnSpc>
                <a:spcPct val="150000"/>
              </a:lnSpc>
              <a:spcBef>
                <a:spcPts val="0"/>
              </a:spcBef>
            </a:pPr>
            <a:r>
              <a:rPr lang="en-US" sz="1600" b="1" dirty="0" smtClean="0"/>
              <a:t>OPEN Standards Based</a:t>
            </a:r>
          </a:p>
          <a:p>
            <a:pPr marL="119063" indent="-119063" defTabSz="966788">
              <a:lnSpc>
                <a:spcPct val="150000"/>
              </a:lnSpc>
              <a:spcBef>
                <a:spcPts val="0"/>
              </a:spcBef>
            </a:pPr>
            <a:r>
              <a:rPr lang="en-US" sz="1600" b="1" dirty="0" smtClean="0"/>
              <a:t>Performance &amp; QoS based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95" y="4019910"/>
            <a:ext cx="4878653" cy="202142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5" descr="Background-MT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413" y="1090613"/>
            <a:ext cx="43973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3447" y="5570119"/>
            <a:ext cx="419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2425" y="5005388"/>
            <a:ext cx="4413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2580" y="4914339"/>
            <a:ext cx="2746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9" descr="npo0000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50" y="1309688"/>
            <a:ext cx="49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0013" y="2708275"/>
            <a:ext cx="5365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38813" y="2314575"/>
            <a:ext cx="3127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Freeform 121"/>
          <p:cNvSpPr>
            <a:spLocks/>
          </p:cNvSpPr>
          <p:nvPr/>
        </p:nvSpPr>
        <p:spPr bwMode="auto">
          <a:xfrm>
            <a:off x="7332663" y="2743200"/>
            <a:ext cx="939800" cy="484188"/>
          </a:xfrm>
          <a:custGeom>
            <a:avLst/>
            <a:gdLst>
              <a:gd name="T0" fmla="*/ 2147483647 w 622"/>
              <a:gd name="T1" fmla="*/ 2147483647 h 326"/>
              <a:gd name="T2" fmla="*/ 0 w 622"/>
              <a:gd name="T3" fmla="*/ 0 h 326"/>
              <a:gd name="T4" fmla="*/ 2147483647 w 622"/>
              <a:gd name="T5" fmla="*/ 2147483647 h 326"/>
              <a:gd name="T6" fmla="*/ 0 60000 65536"/>
              <a:gd name="T7" fmla="*/ 0 60000 65536"/>
              <a:gd name="T8" fmla="*/ 0 60000 65536"/>
              <a:gd name="T9" fmla="*/ 0 w 622"/>
              <a:gd name="T10" fmla="*/ 0 h 326"/>
              <a:gd name="T11" fmla="*/ 622 w 622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326">
                <a:moveTo>
                  <a:pt x="568" y="326"/>
                </a:moveTo>
                <a:lnTo>
                  <a:pt x="0" y="0"/>
                </a:lnTo>
                <a:lnTo>
                  <a:pt x="622" y="254"/>
                </a:lnTo>
              </a:path>
            </a:pathLst>
          </a:custGeom>
          <a:solidFill>
            <a:schemeClr val="bg1">
              <a:alpha val="50195"/>
            </a:scheme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7" name="Freeform 122"/>
          <p:cNvSpPr>
            <a:spLocks/>
          </p:cNvSpPr>
          <p:nvPr/>
        </p:nvSpPr>
        <p:spPr bwMode="auto">
          <a:xfrm>
            <a:off x="7429500" y="1512888"/>
            <a:ext cx="898525" cy="1689100"/>
          </a:xfrm>
          <a:custGeom>
            <a:avLst/>
            <a:gdLst>
              <a:gd name="T0" fmla="*/ 2147483647 w 594"/>
              <a:gd name="T1" fmla="*/ 2147483647 h 1134"/>
              <a:gd name="T2" fmla="*/ 0 w 594"/>
              <a:gd name="T3" fmla="*/ 0 h 1134"/>
              <a:gd name="T4" fmla="*/ 2147483647 w 594"/>
              <a:gd name="T5" fmla="*/ 2147483647 h 1134"/>
              <a:gd name="T6" fmla="*/ 0 60000 65536"/>
              <a:gd name="T7" fmla="*/ 0 60000 65536"/>
              <a:gd name="T8" fmla="*/ 0 60000 65536"/>
              <a:gd name="T9" fmla="*/ 0 w 594"/>
              <a:gd name="T10" fmla="*/ 0 h 1134"/>
              <a:gd name="T11" fmla="*/ 594 w 594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4" h="1134">
                <a:moveTo>
                  <a:pt x="432" y="1134"/>
                </a:moveTo>
                <a:lnTo>
                  <a:pt x="0" y="0"/>
                </a:lnTo>
                <a:lnTo>
                  <a:pt x="594" y="1017"/>
                </a:lnTo>
              </a:path>
            </a:pathLst>
          </a:custGeom>
          <a:solidFill>
            <a:schemeClr val="bg1">
              <a:alpha val="50195"/>
            </a:scheme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8448" name="Picture 1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1375" y="1277938"/>
            <a:ext cx="4429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8026400" y="2965450"/>
            <a:ext cx="533400" cy="428625"/>
            <a:chOff x="3863" y="631"/>
            <a:chExt cx="66" cy="74"/>
          </a:xfrm>
        </p:grpSpPr>
        <p:grpSp>
          <p:nvGrpSpPr>
            <p:cNvPr id="3" name="Group 125"/>
            <p:cNvGrpSpPr>
              <a:grpSpLocks/>
            </p:cNvGrpSpPr>
            <p:nvPr/>
          </p:nvGrpSpPr>
          <p:grpSpPr bwMode="auto">
            <a:xfrm>
              <a:off x="3863" y="631"/>
              <a:ext cx="66" cy="74"/>
              <a:chOff x="3863" y="631"/>
              <a:chExt cx="66" cy="74"/>
            </a:xfrm>
          </p:grpSpPr>
          <p:sp>
            <p:nvSpPr>
              <p:cNvPr id="18538" name="Freeform 126"/>
              <p:cNvSpPr>
                <a:spLocks/>
              </p:cNvSpPr>
              <p:nvPr/>
            </p:nvSpPr>
            <p:spPr bwMode="auto">
              <a:xfrm>
                <a:off x="3863" y="631"/>
                <a:ext cx="66" cy="74"/>
              </a:xfrm>
              <a:custGeom>
                <a:avLst/>
                <a:gdLst>
                  <a:gd name="T0" fmla="*/ 1 w 132"/>
                  <a:gd name="T1" fmla="*/ 1 h 148"/>
                  <a:gd name="T2" fmla="*/ 1 w 132"/>
                  <a:gd name="T3" fmla="*/ 1 h 148"/>
                  <a:gd name="T4" fmla="*/ 1 w 132"/>
                  <a:gd name="T5" fmla="*/ 1 h 148"/>
                  <a:gd name="T6" fmla="*/ 1 w 132"/>
                  <a:gd name="T7" fmla="*/ 1 h 148"/>
                  <a:gd name="T8" fmla="*/ 1 w 132"/>
                  <a:gd name="T9" fmla="*/ 1 h 148"/>
                  <a:gd name="T10" fmla="*/ 0 w 132"/>
                  <a:gd name="T11" fmla="*/ 1 h 148"/>
                  <a:gd name="T12" fmla="*/ 1 w 132"/>
                  <a:gd name="T13" fmla="*/ 1 h 148"/>
                  <a:gd name="T14" fmla="*/ 1 w 132"/>
                  <a:gd name="T15" fmla="*/ 1 h 148"/>
                  <a:gd name="T16" fmla="*/ 1 w 132"/>
                  <a:gd name="T17" fmla="*/ 1 h 148"/>
                  <a:gd name="T18" fmla="*/ 1 w 132"/>
                  <a:gd name="T19" fmla="*/ 1 h 148"/>
                  <a:gd name="T20" fmla="*/ 1 w 132"/>
                  <a:gd name="T21" fmla="*/ 1 h 148"/>
                  <a:gd name="T22" fmla="*/ 1 w 132"/>
                  <a:gd name="T23" fmla="*/ 1 h 148"/>
                  <a:gd name="T24" fmla="*/ 1 w 132"/>
                  <a:gd name="T25" fmla="*/ 1 h 148"/>
                  <a:gd name="T26" fmla="*/ 1 w 132"/>
                  <a:gd name="T27" fmla="*/ 1 h 148"/>
                  <a:gd name="T28" fmla="*/ 1 w 132"/>
                  <a:gd name="T29" fmla="*/ 1 h 148"/>
                  <a:gd name="T30" fmla="*/ 1 w 132"/>
                  <a:gd name="T31" fmla="*/ 1 h 148"/>
                  <a:gd name="T32" fmla="*/ 1 w 132"/>
                  <a:gd name="T33" fmla="*/ 1 h 148"/>
                  <a:gd name="T34" fmla="*/ 1 w 132"/>
                  <a:gd name="T35" fmla="*/ 1 h 148"/>
                  <a:gd name="T36" fmla="*/ 1 w 132"/>
                  <a:gd name="T37" fmla="*/ 1 h 148"/>
                  <a:gd name="T38" fmla="*/ 1 w 132"/>
                  <a:gd name="T39" fmla="*/ 1 h 148"/>
                  <a:gd name="T40" fmla="*/ 1 w 132"/>
                  <a:gd name="T41" fmla="*/ 1 h 148"/>
                  <a:gd name="T42" fmla="*/ 1 w 132"/>
                  <a:gd name="T43" fmla="*/ 1 h 148"/>
                  <a:gd name="T44" fmla="*/ 1 w 132"/>
                  <a:gd name="T45" fmla="*/ 1 h 148"/>
                  <a:gd name="T46" fmla="*/ 1 w 132"/>
                  <a:gd name="T47" fmla="*/ 0 h 148"/>
                  <a:gd name="T48" fmla="*/ 1 w 132"/>
                  <a:gd name="T49" fmla="*/ 1 h 1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2"/>
                  <a:gd name="T76" fmla="*/ 0 h 148"/>
                  <a:gd name="T77" fmla="*/ 132 w 132"/>
                  <a:gd name="T78" fmla="*/ 148 h 1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2" h="148">
                    <a:moveTo>
                      <a:pt x="66" y="40"/>
                    </a:moveTo>
                    <a:lnTo>
                      <a:pt x="51" y="15"/>
                    </a:lnTo>
                    <a:lnTo>
                      <a:pt x="44" y="43"/>
                    </a:lnTo>
                    <a:lnTo>
                      <a:pt x="2" y="15"/>
                    </a:lnTo>
                    <a:lnTo>
                      <a:pt x="29" y="53"/>
                    </a:lnTo>
                    <a:lnTo>
                      <a:pt x="0" y="60"/>
                    </a:lnTo>
                    <a:lnTo>
                      <a:pt x="23" y="80"/>
                    </a:lnTo>
                    <a:lnTo>
                      <a:pt x="1" y="100"/>
                    </a:lnTo>
                    <a:lnTo>
                      <a:pt x="34" y="96"/>
                    </a:lnTo>
                    <a:lnTo>
                      <a:pt x="29" y="120"/>
                    </a:lnTo>
                    <a:lnTo>
                      <a:pt x="47" y="107"/>
                    </a:lnTo>
                    <a:lnTo>
                      <a:pt x="52" y="148"/>
                    </a:lnTo>
                    <a:lnTo>
                      <a:pt x="65" y="102"/>
                    </a:lnTo>
                    <a:lnTo>
                      <a:pt x="81" y="136"/>
                    </a:lnTo>
                    <a:lnTo>
                      <a:pt x="85" y="100"/>
                    </a:lnTo>
                    <a:lnTo>
                      <a:pt x="112" y="125"/>
                    </a:lnTo>
                    <a:lnTo>
                      <a:pt x="103" y="89"/>
                    </a:lnTo>
                    <a:lnTo>
                      <a:pt x="132" y="91"/>
                    </a:lnTo>
                    <a:lnTo>
                      <a:pt x="107" y="72"/>
                    </a:lnTo>
                    <a:lnTo>
                      <a:pt x="130" y="55"/>
                    </a:lnTo>
                    <a:lnTo>
                      <a:pt x="102" y="50"/>
                    </a:lnTo>
                    <a:lnTo>
                      <a:pt x="113" y="30"/>
                    </a:lnTo>
                    <a:lnTo>
                      <a:pt x="87" y="36"/>
                    </a:lnTo>
                    <a:lnTo>
                      <a:pt x="89" y="0"/>
                    </a:lnTo>
                    <a:lnTo>
                      <a:pt x="66" y="40"/>
                    </a:lnTo>
                    <a:close/>
                  </a:path>
                </a:pathLst>
              </a:custGeom>
              <a:solidFill>
                <a:srgbClr val="FF0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27"/>
              <p:cNvSpPr>
                <a:spLocks/>
              </p:cNvSpPr>
              <p:nvPr/>
            </p:nvSpPr>
            <p:spPr bwMode="auto">
              <a:xfrm>
                <a:off x="3863" y="632"/>
                <a:ext cx="65" cy="72"/>
              </a:xfrm>
              <a:custGeom>
                <a:avLst/>
                <a:gdLst>
                  <a:gd name="T0" fmla="*/ 1 w 130"/>
                  <a:gd name="T1" fmla="*/ 1 h 142"/>
                  <a:gd name="T2" fmla="*/ 1 w 130"/>
                  <a:gd name="T3" fmla="*/ 1 h 142"/>
                  <a:gd name="T4" fmla="*/ 1 w 130"/>
                  <a:gd name="T5" fmla="*/ 1 h 142"/>
                  <a:gd name="T6" fmla="*/ 1 w 130"/>
                  <a:gd name="T7" fmla="*/ 1 h 142"/>
                  <a:gd name="T8" fmla="*/ 1 w 130"/>
                  <a:gd name="T9" fmla="*/ 1 h 142"/>
                  <a:gd name="T10" fmla="*/ 0 w 130"/>
                  <a:gd name="T11" fmla="*/ 1 h 142"/>
                  <a:gd name="T12" fmla="*/ 1 w 130"/>
                  <a:gd name="T13" fmla="*/ 1 h 142"/>
                  <a:gd name="T14" fmla="*/ 1 w 130"/>
                  <a:gd name="T15" fmla="*/ 1 h 142"/>
                  <a:gd name="T16" fmla="*/ 1 w 130"/>
                  <a:gd name="T17" fmla="*/ 1 h 142"/>
                  <a:gd name="T18" fmla="*/ 1 w 130"/>
                  <a:gd name="T19" fmla="*/ 1 h 142"/>
                  <a:gd name="T20" fmla="*/ 1 w 130"/>
                  <a:gd name="T21" fmla="*/ 1 h 142"/>
                  <a:gd name="T22" fmla="*/ 1 w 130"/>
                  <a:gd name="T23" fmla="*/ 2 h 142"/>
                  <a:gd name="T24" fmla="*/ 1 w 130"/>
                  <a:gd name="T25" fmla="*/ 1 h 142"/>
                  <a:gd name="T26" fmla="*/ 1 w 130"/>
                  <a:gd name="T27" fmla="*/ 2 h 142"/>
                  <a:gd name="T28" fmla="*/ 1 w 130"/>
                  <a:gd name="T29" fmla="*/ 1 h 142"/>
                  <a:gd name="T30" fmla="*/ 1 w 130"/>
                  <a:gd name="T31" fmla="*/ 1 h 142"/>
                  <a:gd name="T32" fmla="*/ 1 w 130"/>
                  <a:gd name="T33" fmla="*/ 1 h 142"/>
                  <a:gd name="T34" fmla="*/ 1 w 130"/>
                  <a:gd name="T35" fmla="*/ 1 h 142"/>
                  <a:gd name="T36" fmla="*/ 1 w 130"/>
                  <a:gd name="T37" fmla="*/ 1 h 142"/>
                  <a:gd name="T38" fmla="*/ 1 w 130"/>
                  <a:gd name="T39" fmla="*/ 1 h 142"/>
                  <a:gd name="T40" fmla="*/ 1 w 130"/>
                  <a:gd name="T41" fmla="*/ 1 h 142"/>
                  <a:gd name="T42" fmla="*/ 1 w 130"/>
                  <a:gd name="T43" fmla="*/ 1 h 142"/>
                  <a:gd name="T44" fmla="*/ 1 w 130"/>
                  <a:gd name="T45" fmla="*/ 1 h 142"/>
                  <a:gd name="T46" fmla="*/ 1 w 130"/>
                  <a:gd name="T47" fmla="*/ 0 h 142"/>
                  <a:gd name="T48" fmla="*/ 1 w 130"/>
                  <a:gd name="T49" fmla="*/ 1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0"/>
                  <a:gd name="T76" fmla="*/ 0 h 142"/>
                  <a:gd name="T77" fmla="*/ 130 w 130"/>
                  <a:gd name="T78" fmla="*/ 142 h 1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0" h="142">
                    <a:moveTo>
                      <a:pt x="65" y="39"/>
                    </a:moveTo>
                    <a:lnTo>
                      <a:pt x="50" y="15"/>
                    </a:lnTo>
                    <a:lnTo>
                      <a:pt x="43" y="41"/>
                    </a:lnTo>
                    <a:lnTo>
                      <a:pt x="3" y="15"/>
                    </a:lnTo>
                    <a:lnTo>
                      <a:pt x="29" y="51"/>
                    </a:lnTo>
                    <a:lnTo>
                      <a:pt x="0" y="57"/>
                    </a:lnTo>
                    <a:lnTo>
                      <a:pt x="23" y="77"/>
                    </a:lnTo>
                    <a:lnTo>
                      <a:pt x="1" y="95"/>
                    </a:lnTo>
                    <a:lnTo>
                      <a:pt x="33" y="91"/>
                    </a:lnTo>
                    <a:lnTo>
                      <a:pt x="29" y="116"/>
                    </a:lnTo>
                    <a:lnTo>
                      <a:pt x="46" y="102"/>
                    </a:lnTo>
                    <a:lnTo>
                      <a:pt x="51" y="142"/>
                    </a:lnTo>
                    <a:lnTo>
                      <a:pt x="64" y="98"/>
                    </a:lnTo>
                    <a:lnTo>
                      <a:pt x="80" y="130"/>
                    </a:lnTo>
                    <a:lnTo>
                      <a:pt x="84" y="95"/>
                    </a:lnTo>
                    <a:lnTo>
                      <a:pt x="109" y="120"/>
                    </a:lnTo>
                    <a:lnTo>
                      <a:pt x="101" y="86"/>
                    </a:lnTo>
                    <a:lnTo>
                      <a:pt x="130" y="88"/>
                    </a:lnTo>
                    <a:lnTo>
                      <a:pt x="105" y="69"/>
                    </a:lnTo>
                    <a:lnTo>
                      <a:pt x="127" y="54"/>
                    </a:lnTo>
                    <a:lnTo>
                      <a:pt x="100" y="48"/>
                    </a:lnTo>
                    <a:lnTo>
                      <a:pt x="111" y="29"/>
                    </a:lnTo>
                    <a:lnTo>
                      <a:pt x="86" y="34"/>
                    </a:lnTo>
                    <a:lnTo>
                      <a:pt x="88" y="0"/>
                    </a:lnTo>
                    <a:lnTo>
                      <a:pt x="65" y="39"/>
                    </a:lnTo>
                    <a:close/>
                  </a:path>
                </a:pathLst>
              </a:custGeom>
              <a:solidFill>
                <a:srgbClr val="FF1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28"/>
              <p:cNvSpPr>
                <a:spLocks/>
              </p:cNvSpPr>
              <p:nvPr/>
            </p:nvSpPr>
            <p:spPr bwMode="auto">
              <a:xfrm>
                <a:off x="3864" y="633"/>
                <a:ext cx="64" cy="70"/>
              </a:xfrm>
              <a:custGeom>
                <a:avLst/>
                <a:gdLst>
                  <a:gd name="T0" fmla="*/ 1 w 128"/>
                  <a:gd name="T1" fmla="*/ 1 h 140"/>
                  <a:gd name="T2" fmla="*/ 1 w 128"/>
                  <a:gd name="T3" fmla="*/ 1 h 140"/>
                  <a:gd name="T4" fmla="*/ 1 w 128"/>
                  <a:gd name="T5" fmla="*/ 1 h 140"/>
                  <a:gd name="T6" fmla="*/ 1 w 128"/>
                  <a:gd name="T7" fmla="*/ 1 h 140"/>
                  <a:gd name="T8" fmla="*/ 1 w 128"/>
                  <a:gd name="T9" fmla="*/ 1 h 140"/>
                  <a:gd name="T10" fmla="*/ 0 w 128"/>
                  <a:gd name="T11" fmla="*/ 1 h 140"/>
                  <a:gd name="T12" fmla="*/ 1 w 128"/>
                  <a:gd name="T13" fmla="*/ 1 h 140"/>
                  <a:gd name="T14" fmla="*/ 1 w 128"/>
                  <a:gd name="T15" fmla="*/ 1 h 140"/>
                  <a:gd name="T16" fmla="*/ 1 w 128"/>
                  <a:gd name="T17" fmla="*/ 1 h 140"/>
                  <a:gd name="T18" fmla="*/ 1 w 128"/>
                  <a:gd name="T19" fmla="*/ 1 h 140"/>
                  <a:gd name="T20" fmla="*/ 1 w 128"/>
                  <a:gd name="T21" fmla="*/ 1 h 140"/>
                  <a:gd name="T22" fmla="*/ 1 w 128"/>
                  <a:gd name="T23" fmla="*/ 1 h 140"/>
                  <a:gd name="T24" fmla="*/ 1 w 128"/>
                  <a:gd name="T25" fmla="*/ 1 h 140"/>
                  <a:gd name="T26" fmla="*/ 1 w 128"/>
                  <a:gd name="T27" fmla="*/ 1 h 140"/>
                  <a:gd name="T28" fmla="*/ 1 w 128"/>
                  <a:gd name="T29" fmla="*/ 1 h 140"/>
                  <a:gd name="T30" fmla="*/ 1 w 128"/>
                  <a:gd name="T31" fmla="*/ 1 h 140"/>
                  <a:gd name="T32" fmla="*/ 1 w 128"/>
                  <a:gd name="T33" fmla="*/ 1 h 140"/>
                  <a:gd name="T34" fmla="*/ 1 w 128"/>
                  <a:gd name="T35" fmla="*/ 1 h 140"/>
                  <a:gd name="T36" fmla="*/ 1 w 128"/>
                  <a:gd name="T37" fmla="*/ 1 h 140"/>
                  <a:gd name="T38" fmla="*/ 1 w 128"/>
                  <a:gd name="T39" fmla="*/ 1 h 140"/>
                  <a:gd name="T40" fmla="*/ 1 w 128"/>
                  <a:gd name="T41" fmla="*/ 1 h 140"/>
                  <a:gd name="T42" fmla="*/ 1 w 128"/>
                  <a:gd name="T43" fmla="*/ 1 h 140"/>
                  <a:gd name="T44" fmla="*/ 1 w 128"/>
                  <a:gd name="T45" fmla="*/ 1 h 140"/>
                  <a:gd name="T46" fmla="*/ 1 w 128"/>
                  <a:gd name="T47" fmla="*/ 0 h 140"/>
                  <a:gd name="T48" fmla="*/ 1 w 128"/>
                  <a:gd name="T49" fmla="*/ 1 h 1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40"/>
                  <a:gd name="T77" fmla="*/ 128 w 128"/>
                  <a:gd name="T78" fmla="*/ 140 h 1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40">
                    <a:moveTo>
                      <a:pt x="64" y="38"/>
                    </a:moveTo>
                    <a:lnTo>
                      <a:pt x="49" y="14"/>
                    </a:lnTo>
                    <a:lnTo>
                      <a:pt x="43" y="40"/>
                    </a:lnTo>
                    <a:lnTo>
                      <a:pt x="3" y="14"/>
                    </a:lnTo>
                    <a:lnTo>
                      <a:pt x="28" y="50"/>
                    </a:lnTo>
                    <a:lnTo>
                      <a:pt x="0" y="57"/>
                    </a:lnTo>
                    <a:lnTo>
                      <a:pt x="22" y="76"/>
                    </a:lnTo>
                    <a:lnTo>
                      <a:pt x="2" y="94"/>
                    </a:lnTo>
                    <a:lnTo>
                      <a:pt x="34" y="90"/>
                    </a:lnTo>
                    <a:lnTo>
                      <a:pt x="28" y="114"/>
                    </a:lnTo>
                    <a:lnTo>
                      <a:pt x="46" y="101"/>
                    </a:lnTo>
                    <a:lnTo>
                      <a:pt x="50" y="140"/>
                    </a:lnTo>
                    <a:lnTo>
                      <a:pt x="63" y="97"/>
                    </a:lnTo>
                    <a:lnTo>
                      <a:pt x="79" y="129"/>
                    </a:lnTo>
                    <a:lnTo>
                      <a:pt x="82" y="94"/>
                    </a:lnTo>
                    <a:lnTo>
                      <a:pt x="108" y="118"/>
                    </a:lnTo>
                    <a:lnTo>
                      <a:pt x="100" y="83"/>
                    </a:lnTo>
                    <a:lnTo>
                      <a:pt x="128" y="86"/>
                    </a:lnTo>
                    <a:lnTo>
                      <a:pt x="104" y="68"/>
                    </a:lnTo>
                    <a:lnTo>
                      <a:pt x="125" y="53"/>
                    </a:lnTo>
                    <a:lnTo>
                      <a:pt x="99" y="47"/>
                    </a:lnTo>
                    <a:lnTo>
                      <a:pt x="110" y="29"/>
                    </a:lnTo>
                    <a:lnTo>
                      <a:pt x="83" y="35"/>
                    </a:lnTo>
                    <a:lnTo>
                      <a:pt x="86" y="0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F1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Freeform 129"/>
              <p:cNvSpPr>
                <a:spLocks/>
              </p:cNvSpPr>
              <p:nvPr/>
            </p:nvSpPr>
            <p:spPr bwMode="auto">
              <a:xfrm>
                <a:off x="3865" y="634"/>
                <a:ext cx="62" cy="68"/>
              </a:xfrm>
              <a:custGeom>
                <a:avLst/>
                <a:gdLst>
                  <a:gd name="T0" fmla="*/ 1 w 124"/>
                  <a:gd name="T1" fmla="*/ 0 h 137"/>
                  <a:gd name="T2" fmla="*/ 1 w 124"/>
                  <a:gd name="T3" fmla="*/ 0 h 137"/>
                  <a:gd name="T4" fmla="*/ 1 w 124"/>
                  <a:gd name="T5" fmla="*/ 0 h 137"/>
                  <a:gd name="T6" fmla="*/ 1 w 124"/>
                  <a:gd name="T7" fmla="*/ 0 h 137"/>
                  <a:gd name="T8" fmla="*/ 1 w 124"/>
                  <a:gd name="T9" fmla="*/ 0 h 137"/>
                  <a:gd name="T10" fmla="*/ 0 w 124"/>
                  <a:gd name="T11" fmla="*/ 0 h 137"/>
                  <a:gd name="T12" fmla="*/ 1 w 124"/>
                  <a:gd name="T13" fmla="*/ 0 h 137"/>
                  <a:gd name="T14" fmla="*/ 1 w 124"/>
                  <a:gd name="T15" fmla="*/ 0 h 137"/>
                  <a:gd name="T16" fmla="*/ 1 w 124"/>
                  <a:gd name="T17" fmla="*/ 0 h 137"/>
                  <a:gd name="T18" fmla="*/ 1 w 124"/>
                  <a:gd name="T19" fmla="*/ 0 h 137"/>
                  <a:gd name="T20" fmla="*/ 1 w 124"/>
                  <a:gd name="T21" fmla="*/ 0 h 137"/>
                  <a:gd name="T22" fmla="*/ 1 w 124"/>
                  <a:gd name="T23" fmla="*/ 1 h 137"/>
                  <a:gd name="T24" fmla="*/ 1 w 124"/>
                  <a:gd name="T25" fmla="*/ 0 h 137"/>
                  <a:gd name="T26" fmla="*/ 1 w 124"/>
                  <a:gd name="T27" fmla="*/ 0 h 137"/>
                  <a:gd name="T28" fmla="*/ 1 w 124"/>
                  <a:gd name="T29" fmla="*/ 0 h 137"/>
                  <a:gd name="T30" fmla="*/ 1 w 124"/>
                  <a:gd name="T31" fmla="*/ 0 h 137"/>
                  <a:gd name="T32" fmla="*/ 1 w 124"/>
                  <a:gd name="T33" fmla="*/ 0 h 137"/>
                  <a:gd name="T34" fmla="*/ 1 w 124"/>
                  <a:gd name="T35" fmla="*/ 0 h 137"/>
                  <a:gd name="T36" fmla="*/ 1 w 124"/>
                  <a:gd name="T37" fmla="*/ 0 h 137"/>
                  <a:gd name="T38" fmla="*/ 1 w 124"/>
                  <a:gd name="T39" fmla="*/ 0 h 137"/>
                  <a:gd name="T40" fmla="*/ 1 w 124"/>
                  <a:gd name="T41" fmla="*/ 0 h 137"/>
                  <a:gd name="T42" fmla="*/ 1 w 124"/>
                  <a:gd name="T43" fmla="*/ 0 h 137"/>
                  <a:gd name="T44" fmla="*/ 1 w 124"/>
                  <a:gd name="T45" fmla="*/ 0 h 137"/>
                  <a:gd name="T46" fmla="*/ 1 w 124"/>
                  <a:gd name="T47" fmla="*/ 0 h 137"/>
                  <a:gd name="T48" fmla="*/ 1 w 124"/>
                  <a:gd name="T49" fmla="*/ 0 h 1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137"/>
                  <a:gd name="T77" fmla="*/ 124 w 124"/>
                  <a:gd name="T78" fmla="*/ 137 h 1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137">
                    <a:moveTo>
                      <a:pt x="62" y="37"/>
                    </a:moveTo>
                    <a:lnTo>
                      <a:pt x="48" y="13"/>
                    </a:lnTo>
                    <a:lnTo>
                      <a:pt x="41" y="40"/>
                    </a:lnTo>
                    <a:lnTo>
                      <a:pt x="3" y="13"/>
                    </a:lnTo>
                    <a:lnTo>
                      <a:pt x="27" y="48"/>
                    </a:lnTo>
                    <a:lnTo>
                      <a:pt x="0" y="55"/>
                    </a:lnTo>
                    <a:lnTo>
                      <a:pt x="22" y="74"/>
                    </a:lnTo>
                    <a:lnTo>
                      <a:pt x="1" y="92"/>
                    </a:lnTo>
                    <a:lnTo>
                      <a:pt x="32" y="88"/>
                    </a:lnTo>
                    <a:lnTo>
                      <a:pt x="27" y="112"/>
                    </a:lnTo>
                    <a:lnTo>
                      <a:pt x="44" y="98"/>
                    </a:lnTo>
                    <a:lnTo>
                      <a:pt x="50" y="137"/>
                    </a:lnTo>
                    <a:lnTo>
                      <a:pt x="61" y="95"/>
                    </a:lnTo>
                    <a:lnTo>
                      <a:pt x="76" y="125"/>
                    </a:lnTo>
                    <a:lnTo>
                      <a:pt x="80" y="92"/>
                    </a:lnTo>
                    <a:lnTo>
                      <a:pt x="105" y="114"/>
                    </a:lnTo>
                    <a:lnTo>
                      <a:pt x="97" y="81"/>
                    </a:lnTo>
                    <a:lnTo>
                      <a:pt x="124" y="84"/>
                    </a:lnTo>
                    <a:lnTo>
                      <a:pt x="101" y="66"/>
                    </a:lnTo>
                    <a:lnTo>
                      <a:pt x="121" y="51"/>
                    </a:lnTo>
                    <a:lnTo>
                      <a:pt x="95" y="45"/>
                    </a:lnTo>
                    <a:lnTo>
                      <a:pt x="106" y="27"/>
                    </a:lnTo>
                    <a:lnTo>
                      <a:pt x="81" y="33"/>
                    </a:lnTo>
                    <a:lnTo>
                      <a:pt x="84" y="0"/>
                    </a:lnTo>
                    <a:lnTo>
                      <a:pt x="62" y="37"/>
                    </a:lnTo>
                    <a:close/>
                  </a:path>
                </a:pathLst>
              </a:custGeom>
              <a:solidFill>
                <a:srgbClr val="FF2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130"/>
              <p:cNvSpPr>
                <a:spLocks/>
              </p:cNvSpPr>
              <p:nvPr/>
            </p:nvSpPr>
            <p:spPr bwMode="auto">
              <a:xfrm>
                <a:off x="3866" y="634"/>
                <a:ext cx="60" cy="68"/>
              </a:xfrm>
              <a:custGeom>
                <a:avLst/>
                <a:gdLst>
                  <a:gd name="T0" fmla="*/ 0 w 122"/>
                  <a:gd name="T1" fmla="*/ 1 h 134"/>
                  <a:gd name="T2" fmla="*/ 0 w 122"/>
                  <a:gd name="T3" fmla="*/ 1 h 134"/>
                  <a:gd name="T4" fmla="*/ 0 w 122"/>
                  <a:gd name="T5" fmla="*/ 1 h 134"/>
                  <a:gd name="T6" fmla="*/ 0 w 122"/>
                  <a:gd name="T7" fmla="*/ 1 h 134"/>
                  <a:gd name="T8" fmla="*/ 0 w 122"/>
                  <a:gd name="T9" fmla="*/ 1 h 134"/>
                  <a:gd name="T10" fmla="*/ 0 w 122"/>
                  <a:gd name="T11" fmla="*/ 1 h 134"/>
                  <a:gd name="T12" fmla="*/ 0 w 122"/>
                  <a:gd name="T13" fmla="*/ 1 h 134"/>
                  <a:gd name="T14" fmla="*/ 0 w 122"/>
                  <a:gd name="T15" fmla="*/ 1 h 134"/>
                  <a:gd name="T16" fmla="*/ 0 w 122"/>
                  <a:gd name="T17" fmla="*/ 1 h 134"/>
                  <a:gd name="T18" fmla="*/ 0 w 122"/>
                  <a:gd name="T19" fmla="*/ 1 h 134"/>
                  <a:gd name="T20" fmla="*/ 0 w 122"/>
                  <a:gd name="T21" fmla="*/ 1 h 134"/>
                  <a:gd name="T22" fmla="*/ 0 w 122"/>
                  <a:gd name="T23" fmla="*/ 2 h 134"/>
                  <a:gd name="T24" fmla="*/ 0 w 122"/>
                  <a:gd name="T25" fmla="*/ 1 h 134"/>
                  <a:gd name="T26" fmla="*/ 0 w 122"/>
                  <a:gd name="T27" fmla="*/ 1 h 134"/>
                  <a:gd name="T28" fmla="*/ 0 w 122"/>
                  <a:gd name="T29" fmla="*/ 1 h 134"/>
                  <a:gd name="T30" fmla="*/ 0 w 122"/>
                  <a:gd name="T31" fmla="*/ 1 h 134"/>
                  <a:gd name="T32" fmla="*/ 0 w 122"/>
                  <a:gd name="T33" fmla="*/ 1 h 134"/>
                  <a:gd name="T34" fmla="*/ 0 w 122"/>
                  <a:gd name="T35" fmla="*/ 1 h 134"/>
                  <a:gd name="T36" fmla="*/ 0 w 122"/>
                  <a:gd name="T37" fmla="*/ 1 h 134"/>
                  <a:gd name="T38" fmla="*/ 0 w 122"/>
                  <a:gd name="T39" fmla="*/ 1 h 134"/>
                  <a:gd name="T40" fmla="*/ 0 w 122"/>
                  <a:gd name="T41" fmla="*/ 1 h 134"/>
                  <a:gd name="T42" fmla="*/ 0 w 122"/>
                  <a:gd name="T43" fmla="*/ 1 h 134"/>
                  <a:gd name="T44" fmla="*/ 0 w 122"/>
                  <a:gd name="T45" fmla="*/ 1 h 134"/>
                  <a:gd name="T46" fmla="*/ 0 w 122"/>
                  <a:gd name="T47" fmla="*/ 0 h 134"/>
                  <a:gd name="T48" fmla="*/ 0 w 122"/>
                  <a:gd name="T49" fmla="*/ 1 h 1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2"/>
                  <a:gd name="T76" fmla="*/ 0 h 134"/>
                  <a:gd name="T77" fmla="*/ 122 w 122"/>
                  <a:gd name="T78" fmla="*/ 134 h 1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2" h="134">
                    <a:moveTo>
                      <a:pt x="61" y="36"/>
                    </a:moveTo>
                    <a:lnTo>
                      <a:pt x="47" y="14"/>
                    </a:lnTo>
                    <a:lnTo>
                      <a:pt x="40" y="39"/>
                    </a:lnTo>
                    <a:lnTo>
                      <a:pt x="3" y="14"/>
                    </a:lnTo>
                    <a:lnTo>
                      <a:pt x="26" y="47"/>
                    </a:lnTo>
                    <a:lnTo>
                      <a:pt x="0" y="54"/>
                    </a:lnTo>
                    <a:lnTo>
                      <a:pt x="22" y="73"/>
                    </a:lnTo>
                    <a:lnTo>
                      <a:pt x="2" y="90"/>
                    </a:lnTo>
                    <a:lnTo>
                      <a:pt x="32" y="87"/>
                    </a:lnTo>
                    <a:lnTo>
                      <a:pt x="26" y="109"/>
                    </a:lnTo>
                    <a:lnTo>
                      <a:pt x="43" y="97"/>
                    </a:lnTo>
                    <a:lnTo>
                      <a:pt x="49" y="134"/>
                    </a:lnTo>
                    <a:lnTo>
                      <a:pt x="60" y="93"/>
                    </a:lnTo>
                    <a:lnTo>
                      <a:pt x="75" y="123"/>
                    </a:lnTo>
                    <a:lnTo>
                      <a:pt x="79" y="90"/>
                    </a:lnTo>
                    <a:lnTo>
                      <a:pt x="102" y="113"/>
                    </a:lnTo>
                    <a:lnTo>
                      <a:pt x="96" y="80"/>
                    </a:lnTo>
                    <a:lnTo>
                      <a:pt x="122" y="83"/>
                    </a:lnTo>
                    <a:lnTo>
                      <a:pt x="100" y="65"/>
                    </a:lnTo>
                    <a:lnTo>
                      <a:pt x="119" y="50"/>
                    </a:lnTo>
                    <a:lnTo>
                      <a:pt x="94" y="46"/>
                    </a:lnTo>
                    <a:lnTo>
                      <a:pt x="104" y="28"/>
                    </a:lnTo>
                    <a:lnTo>
                      <a:pt x="80" y="33"/>
                    </a:lnTo>
                    <a:lnTo>
                      <a:pt x="83" y="0"/>
                    </a:lnTo>
                    <a:lnTo>
                      <a:pt x="61" y="36"/>
                    </a:lnTo>
                    <a:close/>
                  </a:path>
                </a:pathLst>
              </a:custGeom>
              <a:solidFill>
                <a:srgbClr val="FF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131"/>
              <p:cNvSpPr>
                <a:spLocks/>
              </p:cNvSpPr>
              <p:nvPr/>
            </p:nvSpPr>
            <p:spPr bwMode="auto">
              <a:xfrm>
                <a:off x="3866" y="635"/>
                <a:ext cx="60" cy="66"/>
              </a:xfrm>
              <a:custGeom>
                <a:avLst/>
                <a:gdLst>
                  <a:gd name="T0" fmla="*/ 1 w 118"/>
                  <a:gd name="T1" fmla="*/ 1 h 132"/>
                  <a:gd name="T2" fmla="*/ 1 w 118"/>
                  <a:gd name="T3" fmla="*/ 1 h 132"/>
                  <a:gd name="T4" fmla="*/ 1 w 118"/>
                  <a:gd name="T5" fmla="*/ 1 h 132"/>
                  <a:gd name="T6" fmla="*/ 1 w 118"/>
                  <a:gd name="T7" fmla="*/ 1 h 132"/>
                  <a:gd name="T8" fmla="*/ 1 w 118"/>
                  <a:gd name="T9" fmla="*/ 1 h 132"/>
                  <a:gd name="T10" fmla="*/ 0 w 118"/>
                  <a:gd name="T11" fmla="*/ 1 h 132"/>
                  <a:gd name="T12" fmla="*/ 1 w 118"/>
                  <a:gd name="T13" fmla="*/ 1 h 132"/>
                  <a:gd name="T14" fmla="*/ 1 w 118"/>
                  <a:gd name="T15" fmla="*/ 1 h 132"/>
                  <a:gd name="T16" fmla="*/ 1 w 118"/>
                  <a:gd name="T17" fmla="*/ 1 h 132"/>
                  <a:gd name="T18" fmla="*/ 1 w 118"/>
                  <a:gd name="T19" fmla="*/ 1 h 132"/>
                  <a:gd name="T20" fmla="*/ 1 w 118"/>
                  <a:gd name="T21" fmla="*/ 1 h 132"/>
                  <a:gd name="T22" fmla="*/ 1 w 118"/>
                  <a:gd name="T23" fmla="*/ 1 h 132"/>
                  <a:gd name="T24" fmla="*/ 1 w 118"/>
                  <a:gd name="T25" fmla="*/ 1 h 132"/>
                  <a:gd name="T26" fmla="*/ 1 w 118"/>
                  <a:gd name="T27" fmla="*/ 1 h 132"/>
                  <a:gd name="T28" fmla="*/ 1 w 118"/>
                  <a:gd name="T29" fmla="*/ 1 h 132"/>
                  <a:gd name="T30" fmla="*/ 1 w 118"/>
                  <a:gd name="T31" fmla="*/ 1 h 132"/>
                  <a:gd name="T32" fmla="*/ 1 w 118"/>
                  <a:gd name="T33" fmla="*/ 1 h 132"/>
                  <a:gd name="T34" fmla="*/ 1 w 118"/>
                  <a:gd name="T35" fmla="*/ 1 h 132"/>
                  <a:gd name="T36" fmla="*/ 1 w 118"/>
                  <a:gd name="T37" fmla="*/ 1 h 132"/>
                  <a:gd name="T38" fmla="*/ 1 w 118"/>
                  <a:gd name="T39" fmla="*/ 1 h 132"/>
                  <a:gd name="T40" fmla="*/ 1 w 118"/>
                  <a:gd name="T41" fmla="*/ 1 h 132"/>
                  <a:gd name="T42" fmla="*/ 1 w 118"/>
                  <a:gd name="T43" fmla="*/ 1 h 132"/>
                  <a:gd name="T44" fmla="*/ 1 w 118"/>
                  <a:gd name="T45" fmla="*/ 1 h 132"/>
                  <a:gd name="T46" fmla="*/ 1 w 118"/>
                  <a:gd name="T47" fmla="*/ 0 h 132"/>
                  <a:gd name="T48" fmla="*/ 1 w 118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32"/>
                  <a:gd name="T77" fmla="*/ 118 w 118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32">
                    <a:moveTo>
                      <a:pt x="59" y="36"/>
                    </a:moveTo>
                    <a:lnTo>
                      <a:pt x="45" y="14"/>
                    </a:lnTo>
                    <a:lnTo>
                      <a:pt x="40" y="39"/>
                    </a:lnTo>
                    <a:lnTo>
                      <a:pt x="2" y="14"/>
                    </a:lnTo>
                    <a:lnTo>
                      <a:pt x="26" y="47"/>
                    </a:lnTo>
                    <a:lnTo>
                      <a:pt x="0" y="53"/>
                    </a:lnTo>
                    <a:lnTo>
                      <a:pt x="20" y="72"/>
                    </a:lnTo>
                    <a:lnTo>
                      <a:pt x="1" y="89"/>
                    </a:lnTo>
                    <a:lnTo>
                      <a:pt x="30" y="85"/>
                    </a:lnTo>
                    <a:lnTo>
                      <a:pt x="26" y="107"/>
                    </a:lnTo>
                    <a:lnTo>
                      <a:pt x="41" y="94"/>
                    </a:lnTo>
                    <a:lnTo>
                      <a:pt x="47" y="132"/>
                    </a:lnTo>
                    <a:lnTo>
                      <a:pt x="58" y="92"/>
                    </a:lnTo>
                    <a:lnTo>
                      <a:pt x="73" y="121"/>
                    </a:lnTo>
                    <a:lnTo>
                      <a:pt x="77" y="89"/>
                    </a:lnTo>
                    <a:lnTo>
                      <a:pt x="100" y="111"/>
                    </a:lnTo>
                    <a:lnTo>
                      <a:pt x="92" y="79"/>
                    </a:lnTo>
                    <a:lnTo>
                      <a:pt x="118" y="82"/>
                    </a:lnTo>
                    <a:lnTo>
                      <a:pt x="96" y="64"/>
                    </a:lnTo>
                    <a:lnTo>
                      <a:pt x="116" y="50"/>
                    </a:lnTo>
                    <a:lnTo>
                      <a:pt x="91" y="45"/>
                    </a:lnTo>
                    <a:lnTo>
                      <a:pt x="102" y="28"/>
                    </a:lnTo>
                    <a:lnTo>
                      <a:pt x="78" y="32"/>
                    </a:lnTo>
                    <a:lnTo>
                      <a:pt x="80" y="0"/>
                    </a:lnTo>
                    <a:lnTo>
                      <a:pt x="59" y="36"/>
                    </a:lnTo>
                    <a:close/>
                  </a:path>
                </a:pathLst>
              </a:custGeom>
              <a:solidFill>
                <a:srgbClr val="FF2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132"/>
              <p:cNvSpPr>
                <a:spLocks/>
              </p:cNvSpPr>
              <p:nvPr/>
            </p:nvSpPr>
            <p:spPr bwMode="auto">
              <a:xfrm>
                <a:off x="3867" y="636"/>
                <a:ext cx="58" cy="64"/>
              </a:xfrm>
              <a:custGeom>
                <a:avLst/>
                <a:gdLst>
                  <a:gd name="T0" fmla="*/ 1 w 116"/>
                  <a:gd name="T1" fmla="*/ 1 h 128"/>
                  <a:gd name="T2" fmla="*/ 1 w 116"/>
                  <a:gd name="T3" fmla="*/ 1 h 128"/>
                  <a:gd name="T4" fmla="*/ 1 w 116"/>
                  <a:gd name="T5" fmla="*/ 1 h 128"/>
                  <a:gd name="T6" fmla="*/ 1 w 116"/>
                  <a:gd name="T7" fmla="*/ 1 h 128"/>
                  <a:gd name="T8" fmla="*/ 1 w 116"/>
                  <a:gd name="T9" fmla="*/ 1 h 128"/>
                  <a:gd name="T10" fmla="*/ 0 w 116"/>
                  <a:gd name="T11" fmla="*/ 1 h 128"/>
                  <a:gd name="T12" fmla="*/ 1 w 116"/>
                  <a:gd name="T13" fmla="*/ 1 h 128"/>
                  <a:gd name="T14" fmla="*/ 1 w 116"/>
                  <a:gd name="T15" fmla="*/ 1 h 128"/>
                  <a:gd name="T16" fmla="*/ 1 w 116"/>
                  <a:gd name="T17" fmla="*/ 1 h 128"/>
                  <a:gd name="T18" fmla="*/ 1 w 116"/>
                  <a:gd name="T19" fmla="*/ 1 h 128"/>
                  <a:gd name="T20" fmla="*/ 1 w 116"/>
                  <a:gd name="T21" fmla="*/ 1 h 128"/>
                  <a:gd name="T22" fmla="*/ 1 w 116"/>
                  <a:gd name="T23" fmla="*/ 1 h 128"/>
                  <a:gd name="T24" fmla="*/ 1 w 116"/>
                  <a:gd name="T25" fmla="*/ 1 h 128"/>
                  <a:gd name="T26" fmla="*/ 1 w 116"/>
                  <a:gd name="T27" fmla="*/ 1 h 128"/>
                  <a:gd name="T28" fmla="*/ 1 w 116"/>
                  <a:gd name="T29" fmla="*/ 1 h 128"/>
                  <a:gd name="T30" fmla="*/ 1 w 116"/>
                  <a:gd name="T31" fmla="*/ 1 h 128"/>
                  <a:gd name="T32" fmla="*/ 1 w 116"/>
                  <a:gd name="T33" fmla="*/ 1 h 128"/>
                  <a:gd name="T34" fmla="*/ 1 w 116"/>
                  <a:gd name="T35" fmla="*/ 1 h 128"/>
                  <a:gd name="T36" fmla="*/ 1 w 116"/>
                  <a:gd name="T37" fmla="*/ 1 h 128"/>
                  <a:gd name="T38" fmla="*/ 1 w 116"/>
                  <a:gd name="T39" fmla="*/ 1 h 128"/>
                  <a:gd name="T40" fmla="*/ 1 w 116"/>
                  <a:gd name="T41" fmla="*/ 1 h 128"/>
                  <a:gd name="T42" fmla="*/ 1 w 116"/>
                  <a:gd name="T43" fmla="*/ 1 h 128"/>
                  <a:gd name="T44" fmla="*/ 1 w 116"/>
                  <a:gd name="T45" fmla="*/ 1 h 128"/>
                  <a:gd name="T46" fmla="*/ 1 w 116"/>
                  <a:gd name="T47" fmla="*/ 0 h 128"/>
                  <a:gd name="T48" fmla="*/ 1 w 116"/>
                  <a:gd name="T49" fmla="*/ 1 h 1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6"/>
                  <a:gd name="T76" fmla="*/ 0 h 128"/>
                  <a:gd name="T77" fmla="*/ 116 w 116"/>
                  <a:gd name="T78" fmla="*/ 128 h 1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6" h="128">
                    <a:moveTo>
                      <a:pt x="58" y="34"/>
                    </a:moveTo>
                    <a:lnTo>
                      <a:pt x="44" y="14"/>
                    </a:lnTo>
                    <a:lnTo>
                      <a:pt x="39" y="37"/>
                    </a:lnTo>
                    <a:lnTo>
                      <a:pt x="3" y="14"/>
                    </a:lnTo>
                    <a:lnTo>
                      <a:pt x="25" y="45"/>
                    </a:lnTo>
                    <a:lnTo>
                      <a:pt x="0" y="51"/>
                    </a:lnTo>
                    <a:lnTo>
                      <a:pt x="21" y="69"/>
                    </a:lnTo>
                    <a:lnTo>
                      <a:pt x="1" y="87"/>
                    </a:lnTo>
                    <a:lnTo>
                      <a:pt x="30" y="83"/>
                    </a:lnTo>
                    <a:lnTo>
                      <a:pt x="25" y="105"/>
                    </a:lnTo>
                    <a:lnTo>
                      <a:pt x="41" y="92"/>
                    </a:lnTo>
                    <a:lnTo>
                      <a:pt x="46" y="128"/>
                    </a:lnTo>
                    <a:lnTo>
                      <a:pt x="57" y="88"/>
                    </a:lnTo>
                    <a:lnTo>
                      <a:pt x="72" y="117"/>
                    </a:lnTo>
                    <a:lnTo>
                      <a:pt x="75" y="87"/>
                    </a:lnTo>
                    <a:lnTo>
                      <a:pt x="98" y="108"/>
                    </a:lnTo>
                    <a:lnTo>
                      <a:pt x="91" y="77"/>
                    </a:lnTo>
                    <a:lnTo>
                      <a:pt x="116" y="79"/>
                    </a:lnTo>
                    <a:lnTo>
                      <a:pt x="94" y="62"/>
                    </a:lnTo>
                    <a:lnTo>
                      <a:pt x="113" y="48"/>
                    </a:lnTo>
                    <a:lnTo>
                      <a:pt x="90" y="43"/>
                    </a:lnTo>
                    <a:lnTo>
                      <a:pt x="99" y="26"/>
                    </a:lnTo>
                    <a:lnTo>
                      <a:pt x="76" y="32"/>
                    </a:lnTo>
                    <a:lnTo>
                      <a:pt x="79" y="0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FF3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33"/>
              <p:cNvSpPr>
                <a:spLocks/>
              </p:cNvSpPr>
              <p:nvPr/>
            </p:nvSpPr>
            <p:spPr bwMode="auto">
              <a:xfrm>
                <a:off x="3868" y="637"/>
                <a:ext cx="56" cy="63"/>
              </a:xfrm>
              <a:custGeom>
                <a:avLst/>
                <a:gdLst>
                  <a:gd name="T0" fmla="*/ 0 w 114"/>
                  <a:gd name="T1" fmla="*/ 1 h 126"/>
                  <a:gd name="T2" fmla="*/ 0 w 114"/>
                  <a:gd name="T3" fmla="*/ 1 h 126"/>
                  <a:gd name="T4" fmla="*/ 0 w 114"/>
                  <a:gd name="T5" fmla="*/ 1 h 126"/>
                  <a:gd name="T6" fmla="*/ 0 w 114"/>
                  <a:gd name="T7" fmla="*/ 1 h 126"/>
                  <a:gd name="T8" fmla="*/ 0 w 114"/>
                  <a:gd name="T9" fmla="*/ 1 h 126"/>
                  <a:gd name="T10" fmla="*/ 0 w 114"/>
                  <a:gd name="T11" fmla="*/ 1 h 126"/>
                  <a:gd name="T12" fmla="*/ 0 w 114"/>
                  <a:gd name="T13" fmla="*/ 1 h 126"/>
                  <a:gd name="T14" fmla="*/ 0 w 114"/>
                  <a:gd name="T15" fmla="*/ 1 h 126"/>
                  <a:gd name="T16" fmla="*/ 0 w 114"/>
                  <a:gd name="T17" fmla="*/ 1 h 126"/>
                  <a:gd name="T18" fmla="*/ 0 w 114"/>
                  <a:gd name="T19" fmla="*/ 1 h 126"/>
                  <a:gd name="T20" fmla="*/ 0 w 114"/>
                  <a:gd name="T21" fmla="*/ 1 h 126"/>
                  <a:gd name="T22" fmla="*/ 0 w 114"/>
                  <a:gd name="T23" fmla="*/ 1 h 126"/>
                  <a:gd name="T24" fmla="*/ 0 w 114"/>
                  <a:gd name="T25" fmla="*/ 1 h 126"/>
                  <a:gd name="T26" fmla="*/ 0 w 114"/>
                  <a:gd name="T27" fmla="*/ 1 h 126"/>
                  <a:gd name="T28" fmla="*/ 0 w 114"/>
                  <a:gd name="T29" fmla="*/ 1 h 126"/>
                  <a:gd name="T30" fmla="*/ 0 w 114"/>
                  <a:gd name="T31" fmla="*/ 1 h 126"/>
                  <a:gd name="T32" fmla="*/ 0 w 114"/>
                  <a:gd name="T33" fmla="*/ 1 h 126"/>
                  <a:gd name="T34" fmla="*/ 0 w 114"/>
                  <a:gd name="T35" fmla="*/ 1 h 126"/>
                  <a:gd name="T36" fmla="*/ 0 w 114"/>
                  <a:gd name="T37" fmla="*/ 1 h 126"/>
                  <a:gd name="T38" fmla="*/ 0 w 114"/>
                  <a:gd name="T39" fmla="*/ 1 h 126"/>
                  <a:gd name="T40" fmla="*/ 0 w 114"/>
                  <a:gd name="T41" fmla="*/ 1 h 126"/>
                  <a:gd name="T42" fmla="*/ 0 w 114"/>
                  <a:gd name="T43" fmla="*/ 1 h 126"/>
                  <a:gd name="T44" fmla="*/ 0 w 114"/>
                  <a:gd name="T45" fmla="*/ 1 h 126"/>
                  <a:gd name="T46" fmla="*/ 0 w 114"/>
                  <a:gd name="T47" fmla="*/ 0 h 126"/>
                  <a:gd name="T48" fmla="*/ 0 w 114"/>
                  <a:gd name="T49" fmla="*/ 1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26"/>
                  <a:gd name="T77" fmla="*/ 114 w 114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26">
                    <a:moveTo>
                      <a:pt x="57" y="35"/>
                    </a:moveTo>
                    <a:lnTo>
                      <a:pt x="45" y="13"/>
                    </a:lnTo>
                    <a:lnTo>
                      <a:pt x="38" y="36"/>
                    </a:lnTo>
                    <a:lnTo>
                      <a:pt x="3" y="13"/>
                    </a:lnTo>
                    <a:lnTo>
                      <a:pt x="25" y="44"/>
                    </a:lnTo>
                    <a:lnTo>
                      <a:pt x="0" y="51"/>
                    </a:lnTo>
                    <a:lnTo>
                      <a:pt x="21" y="68"/>
                    </a:lnTo>
                    <a:lnTo>
                      <a:pt x="2" y="85"/>
                    </a:lnTo>
                    <a:lnTo>
                      <a:pt x="29" y="82"/>
                    </a:lnTo>
                    <a:lnTo>
                      <a:pt x="25" y="102"/>
                    </a:lnTo>
                    <a:lnTo>
                      <a:pt x="40" y="91"/>
                    </a:lnTo>
                    <a:lnTo>
                      <a:pt x="46" y="126"/>
                    </a:lnTo>
                    <a:lnTo>
                      <a:pt x="56" y="87"/>
                    </a:lnTo>
                    <a:lnTo>
                      <a:pt x="69" y="115"/>
                    </a:lnTo>
                    <a:lnTo>
                      <a:pt x="74" y="85"/>
                    </a:lnTo>
                    <a:lnTo>
                      <a:pt x="96" y="107"/>
                    </a:lnTo>
                    <a:lnTo>
                      <a:pt x="89" y="76"/>
                    </a:lnTo>
                    <a:lnTo>
                      <a:pt x="114" y="78"/>
                    </a:lnTo>
                    <a:lnTo>
                      <a:pt x="93" y="61"/>
                    </a:lnTo>
                    <a:lnTo>
                      <a:pt x="111" y="47"/>
                    </a:lnTo>
                    <a:lnTo>
                      <a:pt x="87" y="43"/>
                    </a:lnTo>
                    <a:lnTo>
                      <a:pt x="97" y="26"/>
                    </a:lnTo>
                    <a:lnTo>
                      <a:pt x="75" y="31"/>
                    </a:lnTo>
                    <a:lnTo>
                      <a:pt x="78" y="0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FF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34"/>
              <p:cNvSpPr>
                <a:spLocks/>
              </p:cNvSpPr>
              <p:nvPr/>
            </p:nvSpPr>
            <p:spPr bwMode="auto">
              <a:xfrm>
                <a:off x="3868" y="637"/>
                <a:ext cx="56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0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1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0 h 123"/>
                  <a:gd name="T48" fmla="*/ 1 w 110"/>
                  <a:gd name="T49" fmla="*/ 1 h 1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123"/>
                  <a:gd name="T77" fmla="*/ 110 w 110"/>
                  <a:gd name="T78" fmla="*/ 123 h 1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123">
                    <a:moveTo>
                      <a:pt x="55" y="33"/>
                    </a:moveTo>
                    <a:lnTo>
                      <a:pt x="43" y="12"/>
                    </a:lnTo>
                    <a:lnTo>
                      <a:pt x="37" y="35"/>
                    </a:lnTo>
                    <a:lnTo>
                      <a:pt x="2" y="12"/>
                    </a:lnTo>
                    <a:lnTo>
                      <a:pt x="25" y="44"/>
                    </a:lnTo>
                    <a:lnTo>
                      <a:pt x="0" y="49"/>
                    </a:lnTo>
                    <a:lnTo>
                      <a:pt x="19" y="66"/>
                    </a:lnTo>
                    <a:lnTo>
                      <a:pt x="1" y="83"/>
                    </a:lnTo>
                    <a:lnTo>
                      <a:pt x="29" y="80"/>
                    </a:lnTo>
                    <a:lnTo>
                      <a:pt x="25" y="100"/>
                    </a:lnTo>
                    <a:lnTo>
                      <a:pt x="38" y="88"/>
                    </a:lnTo>
                    <a:lnTo>
                      <a:pt x="44" y="123"/>
                    </a:lnTo>
                    <a:lnTo>
                      <a:pt x="54" y="85"/>
                    </a:lnTo>
                    <a:lnTo>
                      <a:pt x="67" y="113"/>
                    </a:lnTo>
                    <a:lnTo>
                      <a:pt x="72" y="83"/>
                    </a:lnTo>
                    <a:lnTo>
                      <a:pt x="94" y="103"/>
                    </a:lnTo>
                    <a:lnTo>
                      <a:pt x="87" y="73"/>
                    </a:lnTo>
                    <a:lnTo>
                      <a:pt x="110" y="76"/>
                    </a:lnTo>
                    <a:lnTo>
                      <a:pt x="90" y="59"/>
                    </a:lnTo>
                    <a:lnTo>
                      <a:pt x="108" y="45"/>
                    </a:lnTo>
                    <a:lnTo>
                      <a:pt x="85" y="41"/>
                    </a:lnTo>
                    <a:lnTo>
                      <a:pt x="94" y="24"/>
                    </a:lnTo>
                    <a:lnTo>
                      <a:pt x="73" y="30"/>
                    </a:lnTo>
                    <a:lnTo>
                      <a:pt x="74" y="0"/>
                    </a:lnTo>
                    <a:lnTo>
                      <a:pt x="55" y="33"/>
                    </a:lnTo>
                    <a:close/>
                  </a:path>
                </a:pathLst>
              </a:custGeom>
              <a:solidFill>
                <a:srgbClr val="FF4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135"/>
              <p:cNvSpPr>
                <a:spLocks/>
              </p:cNvSpPr>
              <p:nvPr/>
            </p:nvSpPr>
            <p:spPr bwMode="auto">
              <a:xfrm>
                <a:off x="3868" y="638"/>
                <a:ext cx="55" cy="60"/>
              </a:xfrm>
              <a:custGeom>
                <a:avLst/>
                <a:gdLst>
                  <a:gd name="T0" fmla="*/ 1 w 109"/>
                  <a:gd name="T1" fmla="*/ 1 h 120"/>
                  <a:gd name="T2" fmla="*/ 1 w 109"/>
                  <a:gd name="T3" fmla="*/ 1 h 120"/>
                  <a:gd name="T4" fmla="*/ 1 w 109"/>
                  <a:gd name="T5" fmla="*/ 1 h 120"/>
                  <a:gd name="T6" fmla="*/ 1 w 109"/>
                  <a:gd name="T7" fmla="*/ 1 h 120"/>
                  <a:gd name="T8" fmla="*/ 1 w 109"/>
                  <a:gd name="T9" fmla="*/ 1 h 120"/>
                  <a:gd name="T10" fmla="*/ 0 w 109"/>
                  <a:gd name="T11" fmla="*/ 1 h 120"/>
                  <a:gd name="T12" fmla="*/ 1 w 109"/>
                  <a:gd name="T13" fmla="*/ 1 h 120"/>
                  <a:gd name="T14" fmla="*/ 1 w 109"/>
                  <a:gd name="T15" fmla="*/ 1 h 120"/>
                  <a:gd name="T16" fmla="*/ 1 w 109"/>
                  <a:gd name="T17" fmla="*/ 1 h 120"/>
                  <a:gd name="T18" fmla="*/ 1 w 109"/>
                  <a:gd name="T19" fmla="*/ 1 h 120"/>
                  <a:gd name="T20" fmla="*/ 1 w 109"/>
                  <a:gd name="T21" fmla="*/ 1 h 120"/>
                  <a:gd name="T22" fmla="*/ 1 w 109"/>
                  <a:gd name="T23" fmla="*/ 1 h 120"/>
                  <a:gd name="T24" fmla="*/ 1 w 109"/>
                  <a:gd name="T25" fmla="*/ 1 h 120"/>
                  <a:gd name="T26" fmla="*/ 1 w 109"/>
                  <a:gd name="T27" fmla="*/ 1 h 120"/>
                  <a:gd name="T28" fmla="*/ 1 w 109"/>
                  <a:gd name="T29" fmla="*/ 1 h 120"/>
                  <a:gd name="T30" fmla="*/ 1 w 109"/>
                  <a:gd name="T31" fmla="*/ 1 h 120"/>
                  <a:gd name="T32" fmla="*/ 1 w 109"/>
                  <a:gd name="T33" fmla="*/ 1 h 120"/>
                  <a:gd name="T34" fmla="*/ 1 w 109"/>
                  <a:gd name="T35" fmla="*/ 1 h 120"/>
                  <a:gd name="T36" fmla="*/ 1 w 109"/>
                  <a:gd name="T37" fmla="*/ 1 h 120"/>
                  <a:gd name="T38" fmla="*/ 1 w 109"/>
                  <a:gd name="T39" fmla="*/ 1 h 120"/>
                  <a:gd name="T40" fmla="*/ 1 w 109"/>
                  <a:gd name="T41" fmla="*/ 1 h 120"/>
                  <a:gd name="T42" fmla="*/ 1 w 109"/>
                  <a:gd name="T43" fmla="*/ 1 h 120"/>
                  <a:gd name="T44" fmla="*/ 1 w 109"/>
                  <a:gd name="T45" fmla="*/ 1 h 120"/>
                  <a:gd name="T46" fmla="*/ 1 w 109"/>
                  <a:gd name="T47" fmla="*/ 0 h 120"/>
                  <a:gd name="T48" fmla="*/ 1 w 109"/>
                  <a:gd name="T49" fmla="*/ 1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120"/>
                  <a:gd name="T77" fmla="*/ 109 w 109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120">
                    <a:moveTo>
                      <a:pt x="55" y="33"/>
                    </a:moveTo>
                    <a:lnTo>
                      <a:pt x="43" y="12"/>
                    </a:lnTo>
                    <a:lnTo>
                      <a:pt x="36" y="34"/>
                    </a:lnTo>
                    <a:lnTo>
                      <a:pt x="2" y="12"/>
                    </a:lnTo>
                    <a:lnTo>
                      <a:pt x="23" y="43"/>
                    </a:lnTo>
                    <a:lnTo>
                      <a:pt x="0" y="48"/>
                    </a:lnTo>
                    <a:lnTo>
                      <a:pt x="19" y="65"/>
                    </a:lnTo>
                    <a:lnTo>
                      <a:pt x="1" y="82"/>
                    </a:lnTo>
                    <a:lnTo>
                      <a:pt x="29" y="77"/>
                    </a:lnTo>
                    <a:lnTo>
                      <a:pt x="23" y="98"/>
                    </a:lnTo>
                    <a:lnTo>
                      <a:pt x="38" y="87"/>
                    </a:lnTo>
                    <a:lnTo>
                      <a:pt x="43" y="120"/>
                    </a:lnTo>
                    <a:lnTo>
                      <a:pt x="54" y="83"/>
                    </a:lnTo>
                    <a:lnTo>
                      <a:pt x="67" y="111"/>
                    </a:lnTo>
                    <a:lnTo>
                      <a:pt x="70" y="82"/>
                    </a:lnTo>
                    <a:lnTo>
                      <a:pt x="92" y="101"/>
                    </a:lnTo>
                    <a:lnTo>
                      <a:pt x="85" y="72"/>
                    </a:lnTo>
                    <a:lnTo>
                      <a:pt x="109" y="75"/>
                    </a:lnTo>
                    <a:lnTo>
                      <a:pt x="88" y="58"/>
                    </a:lnTo>
                    <a:lnTo>
                      <a:pt x="108" y="46"/>
                    </a:lnTo>
                    <a:lnTo>
                      <a:pt x="84" y="40"/>
                    </a:lnTo>
                    <a:lnTo>
                      <a:pt x="94" y="25"/>
                    </a:lnTo>
                    <a:lnTo>
                      <a:pt x="72" y="29"/>
                    </a:lnTo>
                    <a:lnTo>
                      <a:pt x="74" y="0"/>
                    </a:lnTo>
                    <a:lnTo>
                      <a:pt x="55" y="33"/>
                    </a:lnTo>
                    <a:close/>
                  </a:path>
                </a:pathLst>
              </a:custGeom>
              <a:solidFill>
                <a:srgbClr val="FF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Freeform 136"/>
              <p:cNvSpPr>
                <a:spLocks/>
              </p:cNvSpPr>
              <p:nvPr/>
            </p:nvSpPr>
            <p:spPr bwMode="auto">
              <a:xfrm>
                <a:off x="3869" y="639"/>
                <a:ext cx="54" cy="58"/>
              </a:xfrm>
              <a:custGeom>
                <a:avLst/>
                <a:gdLst>
                  <a:gd name="T0" fmla="*/ 1 w 108"/>
                  <a:gd name="T1" fmla="*/ 0 h 118"/>
                  <a:gd name="T2" fmla="*/ 1 w 108"/>
                  <a:gd name="T3" fmla="*/ 0 h 118"/>
                  <a:gd name="T4" fmla="*/ 1 w 108"/>
                  <a:gd name="T5" fmla="*/ 0 h 118"/>
                  <a:gd name="T6" fmla="*/ 1 w 108"/>
                  <a:gd name="T7" fmla="*/ 0 h 118"/>
                  <a:gd name="T8" fmla="*/ 1 w 108"/>
                  <a:gd name="T9" fmla="*/ 0 h 118"/>
                  <a:gd name="T10" fmla="*/ 0 w 108"/>
                  <a:gd name="T11" fmla="*/ 0 h 118"/>
                  <a:gd name="T12" fmla="*/ 1 w 108"/>
                  <a:gd name="T13" fmla="*/ 0 h 118"/>
                  <a:gd name="T14" fmla="*/ 1 w 108"/>
                  <a:gd name="T15" fmla="*/ 0 h 118"/>
                  <a:gd name="T16" fmla="*/ 1 w 108"/>
                  <a:gd name="T17" fmla="*/ 0 h 118"/>
                  <a:gd name="T18" fmla="*/ 1 w 108"/>
                  <a:gd name="T19" fmla="*/ 0 h 118"/>
                  <a:gd name="T20" fmla="*/ 1 w 108"/>
                  <a:gd name="T21" fmla="*/ 0 h 118"/>
                  <a:gd name="T22" fmla="*/ 1 w 108"/>
                  <a:gd name="T23" fmla="*/ 0 h 118"/>
                  <a:gd name="T24" fmla="*/ 1 w 108"/>
                  <a:gd name="T25" fmla="*/ 0 h 118"/>
                  <a:gd name="T26" fmla="*/ 1 w 108"/>
                  <a:gd name="T27" fmla="*/ 0 h 118"/>
                  <a:gd name="T28" fmla="*/ 1 w 108"/>
                  <a:gd name="T29" fmla="*/ 0 h 118"/>
                  <a:gd name="T30" fmla="*/ 1 w 108"/>
                  <a:gd name="T31" fmla="*/ 0 h 118"/>
                  <a:gd name="T32" fmla="*/ 1 w 108"/>
                  <a:gd name="T33" fmla="*/ 0 h 118"/>
                  <a:gd name="T34" fmla="*/ 1 w 108"/>
                  <a:gd name="T35" fmla="*/ 0 h 118"/>
                  <a:gd name="T36" fmla="*/ 1 w 108"/>
                  <a:gd name="T37" fmla="*/ 0 h 118"/>
                  <a:gd name="T38" fmla="*/ 1 w 108"/>
                  <a:gd name="T39" fmla="*/ 0 h 118"/>
                  <a:gd name="T40" fmla="*/ 1 w 108"/>
                  <a:gd name="T41" fmla="*/ 0 h 118"/>
                  <a:gd name="T42" fmla="*/ 1 w 108"/>
                  <a:gd name="T43" fmla="*/ 0 h 118"/>
                  <a:gd name="T44" fmla="*/ 1 w 108"/>
                  <a:gd name="T45" fmla="*/ 0 h 118"/>
                  <a:gd name="T46" fmla="*/ 1 w 108"/>
                  <a:gd name="T47" fmla="*/ 0 h 118"/>
                  <a:gd name="T48" fmla="*/ 1 w 108"/>
                  <a:gd name="T49" fmla="*/ 0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18"/>
                  <a:gd name="T77" fmla="*/ 108 w 108"/>
                  <a:gd name="T78" fmla="*/ 118 h 1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18">
                    <a:moveTo>
                      <a:pt x="54" y="32"/>
                    </a:moveTo>
                    <a:lnTo>
                      <a:pt x="42" y="13"/>
                    </a:lnTo>
                    <a:lnTo>
                      <a:pt x="36" y="35"/>
                    </a:lnTo>
                    <a:lnTo>
                      <a:pt x="3" y="13"/>
                    </a:lnTo>
                    <a:lnTo>
                      <a:pt x="24" y="42"/>
                    </a:lnTo>
                    <a:lnTo>
                      <a:pt x="0" y="47"/>
                    </a:lnTo>
                    <a:lnTo>
                      <a:pt x="19" y="64"/>
                    </a:lnTo>
                    <a:lnTo>
                      <a:pt x="1" y="79"/>
                    </a:lnTo>
                    <a:lnTo>
                      <a:pt x="28" y="76"/>
                    </a:lnTo>
                    <a:lnTo>
                      <a:pt x="24" y="96"/>
                    </a:lnTo>
                    <a:lnTo>
                      <a:pt x="39" y="85"/>
                    </a:lnTo>
                    <a:lnTo>
                      <a:pt x="43" y="118"/>
                    </a:lnTo>
                    <a:lnTo>
                      <a:pt x="53" y="82"/>
                    </a:lnTo>
                    <a:lnTo>
                      <a:pt x="66" y="108"/>
                    </a:lnTo>
                    <a:lnTo>
                      <a:pt x="69" y="79"/>
                    </a:lnTo>
                    <a:lnTo>
                      <a:pt x="91" y="100"/>
                    </a:lnTo>
                    <a:lnTo>
                      <a:pt x="84" y="71"/>
                    </a:lnTo>
                    <a:lnTo>
                      <a:pt x="108" y="74"/>
                    </a:lnTo>
                    <a:lnTo>
                      <a:pt x="89" y="57"/>
                    </a:lnTo>
                    <a:lnTo>
                      <a:pt x="107" y="45"/>
                    </a:lnTo>
                    <a:lnTo>
                      <a:pt x="83" y="40"/>
                    </a:lnTo>
                    <a:lnTo>
                      <a:pt x="93" y="25"/>
                    </a:lnTo>
                    <a:lnTo>
                      <a:pt x="71" y="29"/>
                    </a:lnTo>
                    <a:lnTo>
                      <a:pt x="73" y="0"/>
                    </a:lnTo>
                    <a:lnTo>
                      <a:pt x="54" y="32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137"/>
              <p:cNvSpPr>
                <a:spLocks/>
              </p:cNvSpPr>
              <p:nvPr/>
            </p:nvSpPr>
            <p:spPr bwMode="auto">
              <a:xfrm>
                <a:off x="3870" y="639"/>
                <a:ext cx="52" cy="58"/>
              </a:xfrm>
              <a:custGeom>
                <a:avLst/>
                <a:gdLst>
                  <a:gd name="T0" fmla="*/ 0 w 106"/>
                  <a:gd name="T1" fmla="*/ 1 h 114"/>
                  <a:gd name="T2" fmla="*/ 0 w 106"/>
                  <a:gd name="T3" fmla="*/ 1 h 114"/>
                  <a:gd name="T4" fmla="*/ 0 w 106"/>
                  <a:gd name="T5" fmla="*/ 1 h 114"/>
                  <a:gd name="T6" fmla="*/ 0 w 106"/>
                  <a:gd name="T7" fmla="*/ 1 h 114"/>
                  <a:gd name="T8" fmla="*/ 0 w 106"/>
                  <a:gd name="T9" fmla="*/ 1 h 114"/>
                  <a:gd name="T10" fmla="*/ 0 w 106"/>
                  <a:gd name="T11" fmla="*/ 1 h 114"/>
                  <a:gd name="T12" fmla="*/ 0 w 106"/>
                  <a:gd name="T13" fmla="*/ 1 h 114"/>
                  <a:gd name="T14" fmla="*/ 0 w 106"/>
                  <a:gd name="T15" fmla="*/ 1 h 114"/>
                  <a:gd name="T16" fmla="*/ 0 w 106"/>
                  <a:gd name="T17" fmla="*/ 1 h 114"/>
                  <a:gd name="T18" fmla="*/ 0 w 106"/>
                  <a:gd name="T19" fmla="*/ 1 h 114"/>
                  <a:gd name="T20" fmla="*/ 0 w 106"/>
                  <a:gd name="T21" fmla="*/ 1 h 114"/>
                  <a:gd name="T22" fmla="*/ 0 w 106"/>
                  <a:gd name="T23" fmla="*/ 1 h 114"/>
                  <a:gd name="T24" fmla="*/ 0 w 106"/>
                  <a:gd name="T25" fmla="*/ 1 h 114"/>
                  <a:gd name="T26" fmla="*/ 0 w 106"/>
                  <a:gd name="T27" fmla="*/ 1 h 114"/>
                  <a:gd name="T28" fmla="*/ 0 w 106"/>
                  <a:gd name="T29" fmla="*/ 1 h 114"/>
                  <a:gd name="T30" fmla="*/ 0 w 106"/>
                  <a:gd name="T31" fmla="*/ 1 h 114"/>
                  <a:gd name="T32" fmla="*/ 0 w 106"/>
                  <a:gd name="T33" fmla="*/ 1 h 114"/>
                  <a:gd name="T34" fmla="*/ 0 w 106"/>
                  <a:gd name="T35" fmla="*/ 1 h 114"/>
                  <a:gd name="T36" fmla="*/ 0 w 106"/>
                  <a:gd name="T37" fmla="*/ 1 h 114"/>
                  <a:gd name="T38" fmla="*/ 0 w 106"/>
                  <a:gd name="T39" fmla="*/ 1 h 114"/>
                  <a:gd name="T40" fmla="*/ 0 w 106"/>
                  <a:gd name="T41" fmla="*/ 1 h 114"/>
                  <a:gd name="T42" fmla="*/ 0 w 106"/>
                  <a:gd name="T43" fmla="*/ 1 h 114"/>
                  <a:gd name="T44" fmla="*/ 0 w 106"/>
                  <a:gd name="T45" fmla="*/ 1 h 114"/>
                  <a:gd name="T46" fmla="*/ 0 w 106"/>
                  <a:gd name="T47" fmla="*/ 0 h 114"/>
                  <a:gd name="T48" fmla="*/ 0 w 106"/>
                  <a:gd name="T49" fmla="*/ 1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6"/>
                  <a:gd name="T76" fmla="*/ 0 h 114"/>
                  <a:gd name="T77" fmla="*/ 106 w 106"/>
                  <a:gd name="T78" fmla="*/ 114 h 1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6" h="114">
                    <a:moveTo>
                      <a:pt x="53" y="31"/>
                    </a:moveTo>
                    <a:lnTo>
                      <a:pt x="41" y="12"/>
                    </a:lnTo>
                    <a:lnTo>
                      <a:pt x="35" y="33"/>
                    </a:lnTo>
                    <a:lnTo>
                      <a:pt x="3" y="12"/>
                    </a:lnTo>
                    <a:lnTo>
                      <a:pt x="24" y="41"/>
                    </a:lnTo>
                    <a:lnTo>
                      <a:pt x="0" y="45"/>
                    </a:lnTo>
                    <a:lnTo>
                      <a:pt x="18" y="62"/>
                    </a:lnTo>
                    <a:lnTo>
                      <a:pt x="2" y="77"/>
                    </a:lnTo>
                    <a:lnTo>
                      <a:pt x="28" y="74"/>
                    </a:lnTo>
                    <a:lnTo>
                      <a:pt x="24" y="94"/>
                    </a:lnTo>
                    <a:lnTo>
                      <a:pt x="38" y="83"/>
                    </a:lnTo>
                    <a:lnTo>
                      <a:pt x="42" y="114"/>
                    </a:lnTo>
                    <a:lnTo>
                      <a:pt x="52" y="80"/>
                    </a:lnTo>
                    <a:lnTo>
                      <a:pt x="65" y="105"/>
                    </a:lnTo>
                    <a:lnTo>
                      <a:pt x="68" y="77"/>
                    </a:lnTo>
                    <a:lnTo>
                      <a:pt x="89" y="96"/>
                    </a:lnTo>
                    <a:lnTo>
                      <a:pt x="83" y="69"/>
                    </a:lnTo>
                    <a:lnTo>
                      <a:pt x="106" y="70"/>
                    </a:lnTo>
                    <a:lnTo>
                      <a:pt x="86" y="55"/>
                    </a:lnTo>
                    <a:lnTo>
                      <a:pt x="104" y="43"/>
                    </a:lnTo>
                    <a:lnTo>
                      <a:pt x="82" y="38"/>
                    </a:lnTo>
                    <a:lnTo>
                      <a:pt x="90" y="23"/>
                    </a:lnTo>
                    <a:lnTo>
                      <a:pt x="70" y="27"/>
                    </a:lnTo>
                    <a:lnTo>
                      <a:pt x="72" y="0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FF5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138"/>
              <p:cNvSpPr>
                <a:spLocks/>
              </p:cNvSpPr>
              <p:nvPr/>
            </p:nvSpPr>
            <p:spPr bwMode="auto">
              <a:xfrm>
                <a:off x="3870" y="640"/>
                <a:ext cx="52" cy="56"/>
              </a:xfrm>
              <a:custGeom>
                <a:avLst/>
                <a:gdLst>
                  <a:gd name="T0" fmla="*/ 1 w 102"/>
                  <a:gd name="T1" fmla="*/ 1 h 112"/>
                  <a:gd name="T2" fmla="*/ 1 w 102"/>
                  <a:gd name="T3" fmla="*/ 1 h 112"/>
                  <a:gd name="T4" fmla="*/ 1 w 102"/>
                  <a:gd name="T5" fmla="*/ 1 h 112"/>
                  <a:gd name="T6" fmla="*/ 1 w 102"/>
                  <a:gd name="T7" fmla="*/ 1 h 112"/>
                  <a:gd name="T8" fmla="*/ 1 w 102"/>
                  <a:gd name="T9" fmla="*/ 1 h 112"/>
                  <a:gd name="T10" fmla="*/ 0 w 102"/>
                  <a:gd name="T11" fmla="*/ 1 h 112"/>
                  <a:gd name="T12" fmla="*/ 1 w 102"/>
                  <a:gd name="T13" fmla="*/ 1 h 112"/>
                  <a:gd name="T14" fmla="*/ 1 w 102"/>
                  <a:gd name="T15" fmla="*/ 1 h 112"/>
                  <a:gd name="T16" fmla="*/ 1 w 102"/>
                  <a:gd name="T17" fmla="*/ 1 h 112"/>
                  <a:gd name="T18" fmla="*/ 1 w 102"/>
                  <a:gd name="T19" fmla="*/ 1 h 112"/>
                  <a:gd name="T20" fmla="*/ 1 w 102"/>
                  <a:gd name="T21" fmla="*/ 1 h 112"/>
                  <a:gd name="T22" fmla="*/ 1 w 102"/>
                  <a:gd name="T23" fmla="*/ 1 h 112"/>
                  <a:gd name="T24" fmla="*/ 1 w 102"/>
                  <a:gd name="T25" fmla="*/ 1 h 112"/>
                  <a:gd name="T26" fmla="*/ 1 w 102"/>
                  <a:gd name="T27" fmla="*/ 1 h 112"/>
                  <a:gd name="T28" fmla="*/ 1 w 102"/>
                  <a:gd name="T29" fmla="*/ 1 h 112"/>
                  <a:gd name="T30" fmla="*/ 1 w 102"/>
                  <a:gd name="T31" fmla="*/ 1 h 112"/>
                  <a:gd name="T32" fmla="*/ 1 w 102"/>
                  <a:gd name="T33" fmla="*/ 1 h 112"/>
                  <a:gd name="T34" fmla="*/ 1 w 102"/>
                  <a:gd name="T35" fmla="*/ 1 h 112"/>
                  <a:gd name="T36" fmla="*/ 1 w 102"/>
                  <a:gd name="T37" fmla="*/ 1 h 112"/>
                  <a:gd name="T38" fmla="*/ 1 w 102"/>
                  <a:gd name="T39" fmla="*/ 1 h 112"/>
                  <a:gd name="T40" fmla="*/ 1 w 102"/>
                  <a:gd name="T41" fmla="*/ 1 h 112"/>
                  <a:gd name="T42" fmla="*/ 1 w 102"/>
                  <a:gd name="T43" fmla="*/ 1 h 112"/>
                  <a:gd name="T44" fmla="*/ 1 w 102"/>
                  <a:gd name="T45" fmla="*/ 1 h 112"/>
                  <a:gd name="T46" fmla="*/ 1 w 102"/>
                  <a:gd name="T47" fmla="*/ 0 h 112"/>
                  <a:gd name="T48" fmla="*/ 1 w 102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12"/>
                  <a:gd name="T77" fmla="*/ 102 w 102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12">
                    <a:moveTo>
                      <a:pt x="51" y="30"/>
                    </a:moveTo>
                    <a:lnTo>
                      <a:pt x="40" y="11"/>
                    </a:lnTo>
                    <a:lnTo>
                      <a:pt x="34" y="33"/>
                    </a:lnTo>
                    <a:lnTo>
                      <a:pt x="3" y="11"/>
                    </a:lnTo>
                    <a:lnTo>
                      <a:pt x="22" y="40"/>
                    </a:lnTo>
                    <a:lnTo>
                      <a:pt x="0" y="46"/>
                    </a:lnTo>
                    <a:lnTo>
                      <a:pt x="18" y="61"/>
                    </a:lnTo>
                    <a:lnTo>
                      <a:pt x="1" y="76"/>
                    </a:lnTo>
                    <a:lnTo>
                      <a:pt x="26" y="72"/>
                    </a:lnTo>
                    <a:lnTo>
                      <a:pt x="22" y="91"/>
                    </a:lnTo>
                    <a:lnTo>
                      <a:pt x="36" y="80"/>
                    </a:lnTo>
                    <a:lnTo>
                      <a:pt x="40" y="112"/>
                    </a:lnTo>
                    <a:lnTo>
                      <a:pt x="50" y="78"/>
                    </a:lnTo>
                    <a:lnTo>
                      <a:pt x="63" y="102"/>
                    </a:lnTo>
                    <a:lnTo>
                      <a:pt x="66" y="76"/>
                    </a:lnTo>
                    <a:lnTo>
                      <a:pt x="87" y="94"/>
                    </a:lnTo>
                    <a:lnTo>
                      <a:pt x="80" y="68"/>
                    </a:lnTo>
                    <a:lnTo>
                      <a:pt x="102" y="69"/>
                    </a:lnTo>
                    <a:lnTo>
                      <a:pt x="83" y="54"/>
                    </a:lnTo>
                    <a:lnTo>
                      <a:pt x="101" y="42"/>
                    </a:lnTo>
                    <a:lnTo>
                      <a:pt x="79" y="37"/>
                    </a:lnTo>
                    <a:lnTo>
                      <a:pt x="87" y="24"/>
                    </a:lnTo>
                    <a:lnTo>
                      <a:pt x="68" y="28"/>
                    </a:lnTo>
                    <a:lnTo>
                      <a:pt x="69" y="0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FF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Freeform 139"/>
              <p:cNvSpPr>
                <a:spLocks/>
              </p:cNvSpPr>
              <p:nvPr/>
            </p:nvSpPr>
            <p:spPr bwMode="auto">
              <a:xfrm>
                <a:off x="3871" y="641"/>
                <a:ext cx="50" cy="54"/>
              </a:xfrm>
              <a:custGeom>
                <a:avLst/>
                <a:gdLst>
                  <a:gd name="T0" fmla="*/ 1 w 100"/>
                  <a:gd name="T1" fmla="*/ 0 h 110"/>
                  <a:gd name="T2" fmla="*/ 1 w 100"/>
                  <a:gd name="T3" fmla="*/ 0 h 110"/>
                  <a:gd name="T4" fmla="*/ 1 w 100"/>
                  <a:gd name="T5" fmla="*/ 0 h 110"/>
                  <a:gd name="T6" fmla="*/ 1 w 100"/>
                  <a:gd name="T7" fmla="*/ 0 h 110"/>
                  <a:gd name="T8" fmla="*/ 1 w 100"/>
                  <a:gd name="T9" fmla="*/ 0 h 110"/>
                  <a:gd name="T10" fmla="*/ 0 w 100"/>
                  <a:gd name="T11" fmla="*/ 0 h 110"/>
                  <a:gd name="T12" fmla="*/ 1 w 100"/>
                  <a:gd name="T13" fmla="*/ 0 h 110"/>
                  <a:gd name="T14" fmla="*/ 1 w 100"/>
                  <a:gd name="T15" fmla="*/ 0 h 110"/>
                  <a:gd name="T16" fmla="*/ 1 w 100"/>
                  <a:gd name="T17" fmla="*/ 0 h 110"/>
                  <a:gd name="T18" fmla="*/ 1 w 100"/>
                  <a:gd name="T19" fmla="*/ 0 h 110"/>
                  <a:gd name="T20" fmla="*/ 1 w 100"/>
                  <a:gd name="T21" fmla="*/ 0 h 110"/>
                  <a:gd name="T22" fmla="*/ 1 w 100"/>
                  <a:gd name="T23" fmla="*/ 0 h 110"/>
                  <a:gd name="T24" fmla="*/ 1 w 100"/>
                  <a:gd name="T25" fmla="*/ 0 h 110"/>
                  <a:gd name="T26" fmla="*/ 1 w 100"/>
                  <a:gd name="T27" fmla="*/ 0 h 110"/>
                  <a:gd name="T28" fmla="*/ 1 w 100"/>
                  <a:gd name="T29" fmla="*/ 0 h 110"/>
                  <a:gd name="T30" fmla="*/ 1 w 100"/>
                  <a:gd name="T31" fmla="*/ 0 h 110"/>
                  <a:gd name="T32" fmla="*/ 1 w 100"/>
                  <a:gd name="T33" fmla="*/ 0 h 110"/>
                  <a:gd name="T34" fmla="*/ 1 w 100"/>
                  <a:gd name="T35" fmla="*/ 0 h 110"/>
                  <a:gd name="T36" fmla="*/ 1 w 100"/>
                  <a:gd name="T37" fmla="*/ 0 h 110"/>
                  <a:gd name="T38" fmla="*/ 1 w 100"/>
                  <a:gd name="T39" fmla="*/ 0 h 110"/>
                  <a:gd name="T40" fmla="*/ 1 w 100"/>
                  <a:gd name="T41" fmla="*/ 0 h 110"/>
                  <a:gd name="T42" fmla="*/ 1 w 100"/>
                  <a:gd name="T43" fmla="*/ 0 h 110"/>
                  <a:gd name="T44" fmla="*/ 1 w 100"/>
                  <a:gd name="T45" fmla="*/ 0 h 110"/>
                  <a:gd name="T46" fmla="*/ 1 w 100"/>
                  <a:gd name="T47" fmla="*/ 0 h 110"/>
                  <a:gd name="T48" fmla="*/ 1 w 100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0"/>
                  <a:gd name="T76" fmla="*/ 0 h 110"/>
                  <a:gd name="T77" fmla="*/ 100 w 100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0" h="110">
                    <a:moveTo>
                      <a:pt x="50" y="29"/>
                    </a:moveTo>
                    <a:lnTo>
                      <a:pt x="39" y="11"/>
                    </a:lnTo>
                    <a:lnTo>
                      <a:pt x="33" y="32"/>
                    </a:lnTo>
                    <a:lnTo>
                      <a:pt x="3" y="11"/>
                    </a:lnTo>
                    <a:lnTo>
                      <a:pt x="22" y="39"/>
                    </a:lnTo>
                    <a:lnTo>
                      <a:pt x="0" y="45"/>
                    </a:lnTo>
                    <a:lnTo>
                      <a:pt x="18" y="60"/>
                    </a:lnTo>
                    <a:lnTo>
                      <a:pt x="2" y="74"/>
                    </a:lnTo>
                    <a:lnTo>
                      <a:pt x="26" y="71"/>
                    </a:lnTo>
                    <a:lnTo>
                      <a:pt x="22" y="89"/>
                    </a:lnTo>
                    <a:lnTo>
                      <a:pt x="36" y="79"/>
                    </a:lnTo>
                    <a:lnTo>
                      <a:pt x="40" y="110"/>
                    </a:lnTo>
                    <a:lnTo>
                      <a:pt x="49" y="77"/>
                    </a:lnTo>
                    <a:lnTo>
                      <a:pt x="61" y="101"/>
                    </a:lnTo>
                    <a:lnTo>
                      <a:pt x="65" y="74"/>
                    </a:lnTo>
                    <a:lnTo>
                      <a:pt x="85" y="93"/>
                    </a:lnTo>
                    <a:lnTo>
                      <a:pt x="78" y="65"/>
                    </a:lnTo>
                    <a:lnTo>
                      <a:pt x="100" y="68"/>
                    </a:lnTo>
                    <a:lnTo>
                      <a:pt x="82" y="54"/>
                    </a:lnTo>
                    <a:lnTo>
                      <a:pt x="98" y="42"/>
                    </a:lnTo>
                    <a:lnTo>
                      <a:pt x="78" y="38"/>
                    </a:lnTo>
                    <a:lnTo>
                      <a:pt x="86" y="23"/>
                    </a:lnTo>
                    <a:lnTo>
                      <a:pt x="65" y="27"/>
                    </a:lnTo>
                    <a:lnTo>
                      <a:pt x="68" y="0"/>
                    </a:lnTo>
                    <a:lnTo>
                      <a:pt x="50" y="29"/>
                    </a:lnTo>
                    <a:close/>
                  </a:path>
                </a:pathLst>
              </a:custGeom>
              <a:solidFill>
                <a:srgbClr val="FF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Freeform 140"/>
              <p:cNvSpPr>
                <a:spLocks/>
              </p:cNvSpPr>
              <p:nvPr/>
            </p:nvSpPr>
            <p:spPr bwMode="auto">
              <a:xfrm>
                <a:off x="3872" y="641"/>
                <a:ext cx="48" cy="54"/>
              </a:xfrm>
              <a:custGeom>
                <a:avLst/>
                <a:gdLst>
                  <a:gd name="T0" fmla="*/ 1 w 96"/>
                  <a:gd name="T1" fmla="*/ 1 h 106"/>
                  <a:gd name="T2" fmla="*/ 1 w 96"/>
                  <a:gd name="T3" fmla="*/ 1 h 106"/>
                  <a:gd name="T4" fmla="*/ 1 w 96"/>
                  <a:gd name="T5" fmla="*/ 1 h 106"/>
                  <a:gd name="T6" fmla="*/ 1 w 96"/>
                  <a:gd name="T7" fmla="*/ 1 h 106"/>
                  <a:gd name="T8" fmla="*/ 1 w 96"/>
                  <a:gd name="T9" fmla="*/ 1 h 106"/>
                  <a:gd name="T10" fmla="*/ 0 w 96"/>
                  <a:gd name="T11" fmla="*/ 1 h 106"/>
                  <a:gd name="T12" fmla="*/ 1 w 96"/>
                  <a:gd name="T13" fmla="*/ 1 h 106"/>
                  <a:gd name="T14" fmla="*/ 1 w 96"/>
                  <a:gd name="T15" fmla="*/ 1 h 106"/>
                  <a:gd name="T16" fmla="*/ 1 w 96"/>
                  <a:gd name="T17" fmla="*/ 1 h 106"/>
                  <a:gd name="T18" fmla="*/ 1 w 96"/>
                  <a:gd name="T19" fmla="*/ 1 h 106"/>
                  <a:gd name="T20" fmla="*/ 1 w 96"/>
                  <a:gd name="T21" fmla="*/ 1 h 106"/>
                  <a:gd name="T22" fmla="*/ 1 w 96"/>
                  <a:gd name="T23" fmla="*/ 1 h 106"/>
                  <a:gd name="T24" fmla="*/ 1 w 96"/>
                  <a:gd name="T25" fmla="*/ 1 h 106"/>
                  <a:gd name="T26" fmla="*/ 1 w 96"/>
                  <a:gd name="T27" fmla="*/ 1 h 106"/>
                  <a:gd name="T28" fmla="*/ 1 w 96"/>
                  <a:gd name="T29" fmla="*/ 1 h 106"/>
                  <a:gd name="T30" fmla="*/ 1 w 96"/>
                  <a:gd name="T31" fmla="*/ 1 h 106"/>
                  <a:gd name="T32" fmla="*/ 1 w 96"/>
                  <a:gd name="T33" fmla="*/ 1 h 106"/>
                  <a:gd name="T34" fmla="*/ 1 w 96"/>
                  <a:gd name="T35" fmla="*/ 1 h 106"/>
                  <a:gd name="T36" fmla="*/ 1 w 96"/>
                  <a:gd name="T37" fmla="*/ 1 h 106"/>
                  <a:gd name="T38" fmla="*/ 1 w 96"/>
                  <a:gd name="T39" fmla="*/ 1 h 106"/>
                  <a:gd name="T40" fmla="*/ 1 w 96"/>
                  <a:gd name="T41" fmla="*/ 1 h 106"/>
                  <a:gd name="T42" fmla="*/ 1 w 96"/>
                  <a:gd name="T43" fmla="*/ 1 h 106"/>
                  <a:gd name="T44" fmla="*/ 1 w 96"/>
                  <a:gd name="T45" fmla="*/ 1 h 106"/>
                  <a:gd name="T46" fmla="*/ 1 w 96"/>
                  <a:gd name="T47" fmla="*/ 0 h 106"/>
                  <a:gd name="T48" fmla="*/ 1 w 96"/>
                  <a:gd name="T49" fmla="*/ 1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6"/>
                  <a:gd name="T76" fmla="*/ 0 h 106"/>
                  <a:gd name="T77" fmla="*/ 96 w 96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6" h="106">
                    <a:moveTo>
                      <a:pt x="48" y="29"/>
                    </a:moveTo>
                    <a:lnTo>
                      <a:pt x="37" y="11"/>
                    </a:lnTo>
                    <a:lnTo>
                      <a:pt x="31" y="30"/>
                    </a:lnTo>
                    <a:lnTo>
                      <a:pt x="1" y="11"/>
                    </a:lnTo>
                    <a:lnTo>
                      <a:pt x="20" y="37"/>
                    </a:lnTo>
                    <a:lnTo>
                      <a:pt x="0" y="43"/>
                    </a:lnTo>
                    <a:lnTo>
                      <a:pt x="16" y="58"/>
                    </a:lnTo>
                    <a:lnTo>
                      <a:pt x="1" y="72"/>
                    </a:lnTo>
                    <a:lnTo>
                      <a:pt x="24" y="69"/>
                    </a:lnTo>
                    <a:lnTo>
                      <a:pt x="20" y="87"/>
                    </a:lnTo>
                    <a:lnTo>
                      <a:pt x="34" y="77"/>
                    </a:lnTo>
                    <a:lnTo>
                      <a:pt x="38" y="106"/>
                    </a:lnTo>
                    <a:lnTo>
                      <a:pt x="47" y="73"/>
                    </a:lnTo>
                    <a:lnTo>
                      <a:pt x="59" y="98"/>
                    </a:lnTo>
                    <a:lnTo>
                      <a:pt x="62" y="72"/>
                    </a:lnTo>
                    <a:lnTo>
                      <a:pt x="81" y="90"/>
                    </a:lnTo>
                    <a:lnTo>
                      <a:pt x="76" y="63"/>
                    </a:lnTo>
                    <a:lnTo>
                      <a:pt x="96" y="66"/>
                    </a:lnTo>
                    <a:lnTo>
                      <a:pt x="78" y="52"/>
                    </a:lnTo>
                    <a:lnTo>
                      <a:pt x="95" y="40"/>
                    </a:lnTo>
                    <a:lnTo>
                      <a:pt x="74" y="36"/>
                    </a:lnTo>
                    <a:lnTo>
                      <a:pt x="83" y="22"/>
                    </a:lnTo>
                    <a:lnTo>
                      <a:pt x="63" y="26"/>
                    </a:lnTo>
                    <a:lnTo>
                      <a:pt x="66" y="0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6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141"/>
              <p:cNvSpPr>
                <a:spLocks/>
              </p:cNvSpPr>
              <p:nvPr/>
            </p:nvSpPr>
            <p:spPr bwMode="auto">
              <a:xfrm>
                <a:off x="3872" y="642"/>
                <a:ext cx="47" cy="52"/>
              </a:xfrm>
              <a:custGeom>
                <a:avLst/>
                <a:gdLst>
                  <a:gd name="T0" fmla="*/ 1 w 94"/>
                  <a:gd name="T1" fmla="*/ 1 h 104"/>
                  <a:gd name="T2" fmla="*/ 1 w 94"/>
                  <a:gd name="T3" fmla="*/ 1 h 104"/>
                  <a:gd name="T4" fmla="*/ 1 w 94"/>
                  <a:gd name="T5" fmla="*/ 1 h 104"/>
                  <a:gd name="T6" fmla="*/ 1 w 94"/>
                  <a:gd name="T7" fmla="*/ 1 h 104"/>
                  <a:gd name="T8" fmla="*/ 1 w 94"/>
                  <a:gd name="T9" fmla="*/ 1 h 104"/>
                  <a:gd name="T10" fmla="*/ 0 w 94"/>
                  <a:gd name="T11" fmla="*/ 1 h 104"/>
                  <a:gd name="T12" fmla="*/ 1 w 94"/>
                  <a:gd name="T13" fmla="*/ 1 h 104"/>
                  <a:gd name="T14" fmla="*/ 1 w 94"/>
                  <a:gd name="T15" fmla="*/ 1 h 104"/>
                  <a:gd name="T16" fmla="*/ 1 w 94"/>
                  <a:gd name="T17" fmla="*/ 1 h 104"/>
                  <a:gd name="T18" fmla="*/ 1 w 94"/>
                  <a:gd name="T19" fmla="*/ 1 h 104"/>
                  <a:gd name="T20" fmla="*/ 1 w 94"/>
                  <a:gd name="T21" fmla="*/ 1 h 104"/>
                  <a:gd name="T22" fmla="*/ 1 w 94"/>
                  <a:gd name="T23" fmla="*/ 1 h 104"/>
                  <a:gd name="T24" fmla="*/ 1 w 94"/>
                  <a:gd name="T25" fmla="*/ 1 h 104"/>
                  <a:gd name="T26" fmla="*/ 1 w 94"/>
                  <a:gd name="T27" fmla="*/ 1 h 104"/>
                  <a:gd name="T28" fmla="*/ 1 w 94"/>
                  <a:gd name="T29" fmla="*/ 1 h 104"/>
                  <a:gd name="T30" fmla="*/ 1 w 94"/>
                  <a:gd name="T31" fmla="*/ 1 h 104"/>
                  <a:gd name="T32" fmla="*/ 1 w 94"/>
                  <a:gd name="T33" fmla="*/ 1 h 104"/>
                  <a:gd name="T34" fmla="*/ 1 w 94"/>
                  <a:gd name="T35" fmla="*/ 1 h 104"/>
                  <a:gd name="T36" fmla="*/ 1 w 94"/>
                  <a:gd name="T37" fmla="*/ 1 h 104"/>
                  <a:gd name="T38" fmla="*/ 1 w 94"/>
                  <a:gd name="T39" fmla="*/ 1 h 104"/>
                  <a:gd name="T40" fmla="*/ 1 w 94"/>
                  <a:gd name="T41" fmla="*/ 1 h 104"/>
                  <a:gd name="T42" fmla="*/ 1 w 94"/>
                  <a:gd name="T43" fmla="*/ 1 h 104"/>
                  <a:gd name="T44" fmla="*/ 1 w 94"/>
                  <a:gd name="T45" fmla="*/ 1 h 104"/>
                  <a:gd name="T46" fmla="*/ 1 w 94"/>
                  <a:gd name="T47" fmla="*/ 0 h 104"/>
                  <a:gd name="T48" fmla="*/ 1 w 94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"/>
                  <a:gd name="T76" fmla="*/ 0 h 104"/>
                  <a:gd name="T77" fmla="*/ 94 w 94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" h="104">
                    <a:moveTo>
                      <a:pt x="47" y="28"/>
                    </a:moveTo>
                    <a:lnTo>
                      <a:pt x="36" y="11"/>
                    </a:lnTo>
                    <a:lnTo>
                      <a:pt x="32" y="31"/>
                    </a:lnTo>
                    <a:lnTo>
                      <a:pt x="1" y="11"/>
                    </a:lnTo>
                    <a:lnTo>
                      <a:pt x="21" y="38"/>
                    </a:lnTo>
                    <a:lnTo>
                      <a:pt x="0" y="42"/>
                    </a:lnTo>
                    <a:lnTo>
                      <a:pt x="17" y="57"/>
                    </a:lnTo>
                    <a:lnTo>
                      <a:pt x="1" y="71"/>
                    </a:lnTo>
                    <a:lnTo>
                      <a:pt x="25" y="68"/>
                    </a:lnTo>
                    <a:lnTo>
                      <a:pt x="21" y="85"/>
                    </a:lnTo>
                    <a:lnTo>
                      <a:pt x="33" y="75"/>
                    </a:lnTo>
                    <a:lnTo>
                      <a:pt x="37" y="104"/>
                    </a:lnTo>
                    <a:lnTo>
                      <a:pt x="46" y="72"/>
                    </a:lnTo>
                    <a:lnTo>
                      <a:pt x="58" y="96"/>
                    </a:lnTo>
                    <a:lnTo>
                      <a:pt x="61" y="71"/>
                    </a:lnTo>
                    <a:lnTo>
                      <a:pt x="80" y="87"/>
                    </a:lnTo>
                    <a:lnTo>
                      <a:pt x="73" y="62"/>
                    </a:lnTo>
                    <a:lnTo>
                      <a:pt x="94" y="64"/>
                    </a:lnTo>
                    <a:lnTo>
                      <a:pt x="76" y="51"/>
                    </a:lnTo>
                    <a:lnTo>
                      <a:pt x="93" y="39"/>
                    </a:lnTo>
                    <a:lnTo>
                      <a:pt x="73" y="35"/>
                    </a:lnTo>
                    <a:lnTo>
                      <a:pt x="80" y="21"/>
                    </a:lnTo>
                    <a:lnTo>
                      <a:pt x="62" y="25"/>
                    </a:lnTo>
                    <a:lnTo>
                      <a:pt x="64" y="0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FF6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Freeform 142"/>
              <p:cNvSpPr>
                <a:spLocks/>
              </p:cNvSpPr>
              <p:nvPr/>
            </p:nvSpPr>
            <p:spPr bwMode="auto">
              <a:xfrm>
                <a:off x="3873" y="643"/>
                <a:ext cx="46" cy="50"/>
              </a:xfrm>
              <a:custGeom>
                <a:avLst/>
                <a:gdLst>
                  <a:gd name="T0" fmla="*/ 1 w 92"/>
                  <a:gd name="T1" fmla="*/ 0 h 101"/>
                  <a:gd name="T2" fmla="*/ 1 w 92"/>
                  <a:gd name="T3" fmla="*/ 0 h 101"/>
                  <a:gd name="T4" fmla="*/ 1 w 92"/>
                  <a:gd name="T5" fmla="*/ 0 h 101"/>
                  <a:gd name="T6" fmla="*/ 1 w 92"/>
                  <a:gd name="T7" fmla="*/ 0 h 101"/>
                  <a:gd name="T8" fmla="*/ 1 w 92"/>
                  <a:gd name="T9" fmla="*/ 0 h 101"/>
                  <a:gd name="T10" fmla="*/ 0 w 92"/>
                  <a:gd name="T11" fmla="*/ 0 h 101"/>
                  <a:gd name="T12" fmla="*/ 1 w 92"/>
                  <a:gd name="T13" fmla="*/ 0 h 101"/>
                  <a:gd name="T14" fmla="*/ 1 w 92"/>
                  <a:gd name="T15" fmla="*/ 0 h 101"/>
                  <a:gd name="T16" fmla="*/ 1 w 92"/>
                  <a:gd name="T17" fmla="*/ 0 h 101"/>
                  <a:gd name="T18" fmla="*/ 1 w 92"/>
                  <a:gd name="T19" fmla="*/ 0 h 101"/>
                  <a:gd name="T20" fmla="*/ 1 w 92"/>
                  <a:gd name="T21" fmla="*/ 0 h 101"/>
                  <a:gd name="T22" fmla="*/ 1 w 92"/>
                  <a:gd name="T23" fmla="*/ 0 h 101"/>
                  <a:gd name="T24" fmla="*/ 1 w 92"/>
                  <a:gd name="T25" fmla="*/ 0 h 101"/>
                  <a:gd name="T26" fmla="*/ 1 w 92"/>
                  <a:gd name="T27" fmla="*/ 0 h 101"/>
                  <a:gd name="T28" fmla="*/ 1 w 92"/>
                  <a:gd name="T29" fmla="*/ 0 h 101"/>
                  <a:gd name="T30" fmla="*/ 1 w 92"/>
                  <a:gd name="T31" fmla="*/ 0 h 101"/>
                  <a:gd name="T32" fmla="*/ 1 w 92"/>
                  <a:gd name="T33" fmla="*/ 0 h 101"/>
                  <a:gd name="T34" fmla="*/ 1 w 92"/>
                  <a:gd name="T35" fmla="*/ 0 h 101"/>
                  <a:gd name="T36" fmla="*/ 1 w 92"/>
                  <a:gd name="T37" fmla="*/ 0 h 101"/>
                  <a:gd name="T38" fmla="*/ 1 w 92"/>
                  <a:gd name="T39" fmla="*/ 0 h 101"/>
                  <a:gd name="T40" fmla="*/ 1 w 92"/>
                  <a:gd name="T41" fmla="*/ 0 h 101"/>
                  <a:gd name="T42" fmla="*/ 1 w 92"/>
                  <a:gd name="T43" fmla="*/ 0 h 101"/>
                  <a:gd name="T44" fmla="*/ 1 w 92"/>
                  <a:gd name="T45" fmla="*/ 0 h 101"/>
                  <a:gd name="T46" fmla="*/ 1 w 92"/>
                  <a:gd name="T47" fmla="*/ 0 h 101"/>
                  <a:gd name="T48" fmla="*/ 1 w 92"/>
                  <a:gd name="T49" fmla="*/ 0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2"/>
                  <a:gd name="T76" fmla="*/ 0 h 101"/>
                  <a:gd name="T77" fmla="*/ 92 w 92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2" h="101">
                    <a:moveTo>
                      <a:pt x="46" y="27"/>
                    </a:moveTo>
                    <a:lnTo>
                      <a:pt x="36" y="11"/>
                    </a:lnTo>
                    <a:lnTo>
                      <a:pt x="31" y="29"/>
                    </a:lnTo>
                    <a:lnTo>
                      <a:pt x="2" y="11"/>
                    </a:lnTo>
                    <a:lnTo>
                      <a:pt x="21" y="36"/>
                    </a:lnTo>
                    <a:lnTo>
                      <a:pt x="0" y="40"/>
                    </a:lnTo>
                    <a:lnTo>
                      <a:pt x="17" y="55"/>
                    </a:lnTo>
                    <a:lnTo>
                      <a:pt x="2" y="67"/>
                    </a:lnTo>
                    <a:lnTo>
                      <a:pt x="24" y="65"/>
                    </a:lnTo>
                    <a:lnTo>
                      <a:pt x="21" y="83"/>
                    </a:lnTo>
                    <a:lnTo>
                      <a:pt x="32" y="73"/>
                    </a:lnTo>
                    <a:lnTo>
                      <a:pt x="36" y="101"/>
                    </a:lnTo>
                    <a:lnTo>
                      <a:pt x="45" y="70"/>
                    </a:lnTo>
                    <a:lnTo>
                      <a:pt x="57" y="92"/>
                    </a:lnTo>
                    <a:lnTo>
                      <a:pt x="60" y="67"/>
                    </a:lnTo>
                    <a:lnTo>
                      <a:pt x="78" y="85"/>
                    </a:lnTo>
                    <a:lnTo>
                      <a:pt x="72" y="60"/>
                    </a:lnTo>
                    <a:lnTo>
                      <a:pt x="92" y="62"/>
                    </a:lnTo>
                    <a:lnTo>
                      <a:pt x="75" y="49"/>
                    </a:lnTo>
                    <a:lnTo>
                      <a:pt x="90" y="37"/>
                    </a:lnTo>
                    <a:lnTo>
                      <a:pt x="71" y="34"/>
                    </a:lnTo>
                    <a:lnTo>
                      <a:pt x="79" y="20"/>
                    </a:lnTo>
                    <a:lnTo>
                      <a:pt x="61" y="24"/>
                    </a:lnTo>
                    <a:lnTo>
                      <a:pt x="63" y="0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Freeform 143"/>
              <p:cNvSpPr>
                <a:spLocks/>
              </p:cNvSpPr>
              <p:nvPr/>
            </p:nvSpPr>
            <p:spPr bwMode="auto">
              <a:xfrm>
                <a:off x="3874" y="643"/>
                <a:ext cx="44" cy="50"/>
              </a:xfrm>
              <a:custGeom>
                <a:avLst/>
                <a:gdLst>
                  <a:gd name="T0" fmla="*/ 1 w 88"/>
                  <a:gd name="T1" fmla="*/ 1 h 98"/>
                  <a:gd name="T2" fmla="*/ 1 w 88"/>
                  <a:gd name="T3" fmla="*/ 1 h 98"/>
                  <a:gd name="T4" fmla="*/ 1 w 88"/>
                  <a:gd name="T5" fmla="*/ 1 h 98"/>
                  <a:gd name="T6" fmla="*/ 1 w 88"/>
                  <a:gd name="T7" fmla="*/ 1 h 98"/>
                  <a:gd name="T8" fmla="*/ 1 w 88"/>
                  <a:gd name="T9" fmla="*/ 1 h 98"/>
                  <a:gd name="T10" fmla="*/ 0 w 88"/>
                  <a:gd name="T11" fmla="*/ 1 h 98"/>
                  <a:gd name="T12" fmla="*/ 1 w 88"/>
                  <a:gd name="T13" fmla="*/ 1 h 98"/>
                  <a:gd name="T14" fmla="*/ 1 w 88"/>
                  <a:gd name="T15" fmla="*/ 1 h 98"/>
                  <a:gd name="T16" fmla="*/ 1 w 88"/>
                  <a:gd name="T17" fmla="*/ 1 h 98"/>
                  <a:gd name="T18" fmla="*/ 1 w 88"/>
                  <a:gd name="T19" fmla="*/ 1 h 98"/>
                  <a:gd name="T20" fmla="*/ 1 w 88"/>
                  <a:gd name="T21" fmla="*/ 1 h 98"/>
                  <a:gd name="T22" fmla="*/ 1 w 88"/>
                  <a:gd name="T23" fmla="*/ 1 h 98"/>
                  <a:gd name="T24" fmla="*/ 1 w 88"/>
                  <a:gd name="T25" fmla="*/ 1 h 98"/>
                  <a:gd name="T26" fmla="*/ 1 w 88"/>
                  <a:gd name="T27" fmla="*/ 1 h 98"/>
                  <a:gd name="T28" fmla="*/ 1 w 88"/>
                  <a:gd name="T29" fmla="*/ 1 h 98"/>
                  <a:gd name="T30" fmla="*/ 1 w 88"/>
                  <a:gd name="T31" fmla="*/ 1 h 98"/>
                  <a:gd name="T32" fmla="*/ 1 w 88"/>
                  <a:gd name="T33" fmla="*/ 1 h 98"/>
                  <a:gd name="T34" fmla="*/ 1 w 88"/>
                  <a:gd name="T35" fmla="*/ 1 h 98"/>
                  <a:gd name="T36" fmla="*/ 1 w 88"/>
                  <a:gd name="T37" fmla="*/ 1 h 98"/>
                  <a:gd name="T38" fmla="*/ 1 w 88"/>
                  <a:gd name="T39" fmla="*/ 1 h 98"/>
                  <a:gd name="T40" fmla="*/ 1 w 88"/>
                  <a:gd name="T41" fmla="*/ 1 h 98"/>
                  <a:gd name="T42" fmla="*/ 1 w 88"/>
                  <a:gd name="T43" fmla="*/ 1 h 98"/>
                  <a:gd name="T44" fmla="*/ 1 w 88"/>
                  <a:gd name="T45" fmla="*/ 1 h 98"/>
                  <a:gd name="T46" fmla="*/ 1 w 88"/>
                  <a:gd name="T47" fmla="*/ 0 h 98"/>
                  <a:gd name="T48" fmla="*/ 1 w 88"/>
                  <a:gd name="T49" fmla="*/ 1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98"/>
                  <a:gd name="T77" fmla="*/ 88 w 88"/>
                  <a:gd name="T78" fmla="*/ 98 h 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98">
                    <a:moveTo>
                      <a:pt x="44" y="26"/>
                    </a:moveTo>
                    <a:lnTo>
                      <a:pt x="34" y="10"/>
                    </a:lnTo>
                    <a:lnTo>
                      <a:pt x="29" y="29"/>
                    </a:lnTo>
                    <a:lnTo>
                      <a:pt x="1" y="10"/>
                    </a:lnTo>
                    <a:lnTo>
                      <a:pt x="19" y="35"/>
                    </a:lnTo>
                    <a:lnTo>
                      <a:pt x="0" y="40"/>
                    </a:lnTo>
                    <a:lnTo>
                      <a:pt x="15" y="54"/>
                    </a:lnTo>
                    <a:lnTo>
                      <a:pt x="1" y="66"/>
                    </a:lnTo>
                    <a:lnTo>
                      <a:pt x="23" y="64"/>
                    </a:lnTo>
                    <a:lnTo>
                      <a:pt x="19" y="80"/>
                    </a:lnTo>
                    <a:lnTo>
                      <a:pt x="32" y="71"/>
                    </a:lnTo>
                    <a:lnTo>
                      <a:pt x="34" y="98"/>
                    </a:lnTo>
                    <a:lnTo>
                      <a:pt x="43" y="68"/>
                    </a:lnTo>
                    <a:lnTo>
                      <a:pt x="55" y="90"/>
                    </a:lnTo>
                    <a:lnTo>
                      <a:pt x="58" y="66"/>
                    </a:lnTo>
                    <a:lnTo>
                      <a:pt x="74" y="83"/>
                    </a:lnTo>
                    <a:lnTo>
                      <a:pt x="69" y="59"/>
                    </a:lnTo>
                    <a:lnTo>
                      <a:pt x="88" y="61"/>
                    </a:lnTo>
                    <a:lnTo>
                      <a:pt x="72" y="48"/>
                    </a:lnTo>
                    <a:lnTo>
                      <a:pt x="87" y="37"/>
                    </a:lnTo>
                    <a:lnTo>
                      <a:pt x="69" y="33"/>
                    </a:lnTo>
                    <a:lnTo>
                      <a:pt x="76" y="21"/>
                    </a:lnTo>
                    <a:lnTo>
                      <a:pt x="58" y="23"/>
                    </a:lnTo>
                    <a:lnTo>
                      <a:pt x="61" y="0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FF7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Freeform 144"/>
              <p:cNvSpPr>
                <a:spLocks/>
              </p:cNvSpPr>
              <p:nvPr/>
            </p:nvSpPr>
            <p:spPr bwMode="auto">
              <a:xfrm>
                <a:off x="3874" y="644"/>
                <a:ext cx="43" cy="48"/>
              </a:xfrm>
              <a:custGeom>
                <a:avLst/>
                <a:gdLst>
                  <a:gd name="T0" fmla="*/ 0 w 87"/>
                  <a:gd name="T1" fmla="*/ 1 h 96"/>
                  <a:gd name="T2" fmla="*/ 0 w 87"/>
                  <a:gd name="T3" fmla="*/ 1 h 96"/>
                  <a:gd name="T4" fmla="*/ 0 w 87"/>
                  <a:gd name="T5" fmla="*/ 1 h 96"/>
                  <a:gd name="T6" fmla="*/ 0 w 87"/>
                  <a:gd name="T7" fmla="*/ 1 h 96"/>
                  <a:gd name="T8" fmla="*/ 0 w 87"/>
                  <a:gd name="T9" fmla="*/ 1 h 96"/>
                  <a:gd name="T10" fmla="*/ 0 w 87"/>
                  <a:gd name="T11" fmla="*/ 1 h 96"/>
                  <a:gd name="T12" fmla="*/ 0 w 87"/>
                  <a:gd name="T13" fmla="*/ 1 h 96"/>
                  <a:gd name="T14" fmla="*/ 0 w 87"/>
                  <a:gd name="T15" fmla="*/ 1 h 96"/>
                  <a:gd name="T16" fmla="*/ 0 w 87"/>
                  <a:gd name="T17" fmla="*/ 1 h 96"/>
                  <a:gd name="T18" fmla="*/ 0 w 87"/>
                  <a:gd name="T19" fmla="*/ 1 h 96"/>
                  <a:gd name="T20" fmla="*/ 0 w 87"/>
                  <a:gd name="T21" fmla="*/ 1 h 96"/>
                  <a:gd name="T22" fmla="*/ 0 w 87"/>
                  <a:gd name="T23" fmla="*/ 1 h 96"/>
                  <a:gd name="T24" fmla="*/ 0 w 87"/>
                  <a:gd name="T25" fmla="*/ 1 h 96"/>
                  <a:gd name="T26" fmla="*/ 0 w 87"/>
                  <a:gd name="T27" fmla="*/ 1 h 96"/>
                  <a:gd name="T28" fmla="*/ 0 w 87"/>
                  <a:gd name="T29" fmla="*/ 1 h 96"/>
                  <a:gd name="T30" fmla="*/ 0 w 87"/>
                  <a:gd name="T31" fmla="*/ 1 h 96"/>
                  <a:gd name="T32" fmla="*/ 0 w 87"/>
                  <a:gd name="T33" fmla="*/ 1 h 96"/>
                  <a:gd name="T34" fmla="*/ 0 w 87"/>
                  <a:gd name="T35" fmla="*/ 1 h 96"/>
                  <a:gd name="T36" fmla="*/ 0 w 87"/>
                  <a:gd name="T37" fmla="*/ 1 h 96"/>
                  <a:gd name="T38" fmla="*/ 0 w 87"/>
                  <a:gd name="T39" fmla="*/ 1 h 96"/>
                  <a:gd name="T40" fmla="*/ 0 w 87"/>
                  <a:gd name="T41" fmla="*/ 1 h 96"/>
                  <a:gd name="T42" fmla="*/ 0 w 87"/>
                  <a:gd name="T43" fmla="*/ 1 h 96"/>
                  <a:gd name="T44" fmla="*/ 0 w 87"/>
                  <a:gd name="T45" fmla="*/ 1 h 96"/>
                  <a:gd name="T46" fmla="*/ 0 w 87"/>
                  <a:gd name="T47" fmla="*/ 0 h 96"/>
                  <a:gd name="T48" fmla="*/ 0 w 87"/>
                  <a:gd name="T49" fmla="*/ 1 h 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96"/>
                  <a:gd name="T77" fmla="*/ 87 w 87"/>
                  <a:gd name="T78" fmla="*/ 96 h 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96">
                    <a:moveTo>
                      <a:pt x="44" y="27"/>
                    </a:moveTo>
                    <a:lnTo>
                      <a:pt x="33" y="10"/>
                    </a:lnTo>
                    <a:lnTo>
                      <a:pt x="29" y="28"/>
                    </a:lnTo>
                    <a:lnTo>
                      <a:pt x="1" y="10"/>
                    </a:lnTo>
                    <a:lnTo>
                      <a:pt x="19" y="35"/>
                    </a:lnTo>
                    <a:lnTo>
                      <a:pt x="0" y="39"/>
                    </a:lnTo>
                    <a:lnTo>
                      <a:pt x="15" y="53"/>
                    </a:lnTo>
                    <a:lnTo>
                      <a:pt x="1" y="65"/>
                    </a:lnTo>
                    <a:lnTo>
                      <a:pt x="22" y="63"/>
                    </a:lnTo>
                    <a:lnTo>
                      <a:pt x="19" y="78"/>
                    </a:lnTo>
                    <a:lnTo>
                      <a:pt x="30" y="70"/>
                    </a:lnTo>
                    <a:lnTo>
                      <a:pt x="34" y="96"/>
                    </a:lnTo>
                    <a:lnTo>
                      <a:pt x="43" y="67"/>
                    </a:lnTo>
                    <a:lnTo>
                      <a:pt x="54" y="89"/>
                    </a:lnTo>
                    <a:lnTo>
                      <a:pt x="56" y="65"/>
                    </a:lnTo>
                    <a:lnTo>
                      <a:pt x="73" y="81"/>
                    </a:lnTo>
                    <a:lnTo>
                      <a:pt x="67" y="57"/>
                    </a:lnTo>
                    <a:lnTo>
                      <a:pt x="87" y="60"/>
                    </a:lnTo>
                    <a:lnTo>
                      <a:pt x="70" y="47"/>
                    </a:lnTo>
                    <a:lnTo>
                      <a:pt x="85" y="36"/>
                    </a:lnTo>
                    <a:lnTo>
                      <a:pt x="67" y="32"/>
                    </a:lnTo>
                    <a:lnTo>
                      <a:pt x="74" y="20"/>
                    </a:lnTo>
                    <a:lnTo>
                      <a:pt x="58" y="24"/>
                    </a:lnTo>
                    <a:lnTo>
                      <a:pt x="59" y="0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Freeform 145"/>
              <p:cNvSpPr>
                <a:spLocks/>
              </p:cNvSpPr>
              <p:nvPr/>
            </p:nvSpPr>
            <p:spPr bwMode="auto">
              <a:xfrm>
                <a:off x="3875" y="645"/>
                <a:ext cx="42" cy="46"/>
              </a:xfrm>
              <a:custGeom>
                <a:avLst/>
                <a:gdLst>
                  <a:gd name="T0" fmla="*/ 1 w 84"/>
                  <a:gd name="T1" fmla="*/ 1 h 92"/>
                  <a:gd name="T2" fmla="*/ 1 w 84"/>
                  <a:gd name="T3" fmla="*/ 1 h 92"/>
                  <a:gd name="T4" fmla="*/ 1 w 84"/>
                  <a:gd name="T5" fmla="*/ 1 h 92"/>
                  <a:gd name="T6" fmla="*/ 1 w 84"/>
                  <a:gd name="T7" fmla="*/ 1 h 92"/>
                  <a:gd name="T8" fmla="*/ 1 w 84"/>
                  <a:gd name="T9" fmla="*/ 1 h 92"/>
                  <a:gd name="T10" fmla="*/ 0 w 84"/>
                  <a:gd name="T11" fmla="*/ 1 h 92"/>
                  <a:gd name="T12" fmla="*/ 1 w 84"/>
                  <a:gd name="T13" fmla="*/ 1 h 92"/>
                  <a:gd name="T14" fmla="*/ 1 w 84"/>
                  <a:gd name="T15" fmla="*/ 1 h 92"/>
                  <a:gd name="T16" fmla="*/ 1 w 84"/>
                  <a:gd name="T17" fmla="*/ 1 h 92"/>
                  <a:gd name="T18" fmla="*/ 1 w 84"/>
                  <a:gd name="T19" fmla="*/ 1 h 92"/>
                  <a:gd name="T20" fmla="*/ 1 w 84"/>
                  <a:gd name="T21" fmla="*/ 1 h 92"/>
                  <a:gd name="T22" fmla="*/ 1 w 84"/>
                  <a:gd name="T23" fmla="*/ 1 h 92"/>
                  <a:gd name="T24" fmla="*/ 1 w 84"/>
                  <a:gd name="T25" fmla="*/ 1 h 92"/>
                  <a:gd name="T26" fmla="*/ 1 w 84"/>
                  <a:gd name="T27" fmla="*/ 1 h 92"/>
                  <a:gd name="T28" fmla="*/ 1 w 84"/>
                  <a:gd name="T29" fmla="*/ 1 h 92"/>
                  <a:gd name="T30" fmla="*/ 1 w 84"/>
                  <a:gd name="T31" fmla="*/ 1 h 92"/>
                  <a:gd name="T32" fmla="*/ 1 w 84"/>
                  <a:gd name="T33" fmla="*/ 1 h 92"/>
                  <a:gd name="T34" fmla="*/ 1 w 84"/>
                  <a:gd name="T35" fmla="*/ 1 h 92"/>
                  <a:gd name="T36" fmla="*/ 1 w 84"/>
                  <a:gd name="T37" fmla="*/ 1 h 92"/>
                  <a:gd name="T38" fmla="*/ 1 w 84"/>
                  <a:gd name="T39" fmla="*/ 1 h 92"/>
                  <a:gd name="T40" fmla="*/ 1 w 84"/>
                  <a:gd name="T41" fmla="*/ 1 h 92"/>
                  <a:gd name="T42" fmla="*/ 1 w 84"/>
                  <a:gd name="T43" fmla="*/ 1 h 92"/>
                  <a:gd name="T44" fmla="*/ 1 w 84"/>
                  <a:gd name="T45" fmla="*/ 1 h 92"/>
                  <a:gd name="T46" fmla="*/ 1 w 84"/>
                  <a:gd name="T47" fmla="*/ 0 h 92"/>
                  <a:gd name="T48" fmla="*/ 1 w 84"/>
                  <a:gd name="T49" fmla="*/ 1 h 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92"/>
                  <a:gd name="T77" fmla="*/ 84 w 84"/>
                  <a:gd name="T78" fmla="*/ 92 h 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92">
                    <a:moveTo>
                      <a:pt x="43" y="25"/>
                    </a:moveTo>
                    <a:lnTo>
                      <a:pt x="33" y="9"/>
                    </a:lnTo>
                    <a:lnTo>
                      <a:pt x="28" y="27"/>
                    </a:lnTo>
                    <a:lnTo>
                      <a:pt x="1" y="9"/>
                    </a:lnTo>
                    <a:lnTo>
                      <a:pt x="18" y="33"/>
                    </a:lnTo>
                    <a:lnTo>
                      <a:pt x="0" y="37"/>
                    </a:lnTo>
                    <a:lnTo>
                      <a:pt x="15" y="51"/>
                    </a:lnTo>
                    <a:lnTo>
                      <a:pt x="1" y="62"/>
                    </a:lnTo>
                    <a:lnTo>
                      <a:pt x="22" y="59"/>
                    </a:lnTo>
                    <a:lnTo>
                      <a:pt x="18" y="76"/>
                    </a:lnTo>
                    <a:lnTo>
                      <a:pt x="31" y="66"/>
                    </a:lnTo>
                    <a:lnTo>
                      <a:pt x="33" y="92"/>
                    </a:lnTo>
                    <a:lnTo>
                      <a:pt x="42" y="65"/>
                    </a:lnTo>
                    <a:lnTo>
                      <a:pt x="53" y="85"/>
                    </a:lnTo>
                    <a:lnTo>
                      <a:pt x="55" y="62"/>
                    </a:lnTo>
                    <a:lnTo>
                      <a:pt x="72" y="79"/>
                    </a:lnTo>
                    <a:lnTo>
                      <a:pt x="66" y="55"/>
                    </a:lnTo>
                    <a:lnTo>
                      <a:pt x="84" y="58"/>
                    </a:lnTo>
                    <a:lnTo>
                      <a:pt x="69" y="45"/>
                    </a:lnTo>
                    <a:lnTo>
                      <a:pt x="83" y="34"/>
                    </a:lnTo>
                    <a:lnTo>
                      <a:pt x="65" y="32"/>
                    </a:lnTo>
                    <a:lnTo>
                      <a:pt x="72" y="19"/>
                    </a:lnTo>
                    <a:lnTo>
                      <a:pt x="55" y="22"/>
                    </a:lnTo>
                    <a:lnTo>
                      <a:pt x="58" y="0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FF8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Freeform 146"/>
              <p:cNvSpPr>
                <a:spLocks/>
              </p:cNvSpPr>
              <p:nvPr/>
            </p:nvSpPr>
            <p:spPr bwMode="auto">
              <a:xfrm>
                <a:off x="3875" y="646"/>
                <a:ext cx="41" cy="45"/>
              </a:xfrm>
              <a:custGeom>
                <a:avLst/>
                <a:gdLst>
                  <a:gd name="T0" fmla="*/ 1 w 82"/>
                  <a:gd name="T1" fmla="*/ 1 h 90"/>
                  <a:gd name="T2" fmla="*/ 1 w 82"/>
                  <a:gd name="T3" fmla="*/ 1 h 90"/>
                  <a:gd name="T4" fmla="*/ 1 w 82"/>
                  <a:gd name="T5" fmla="*/ 1 h 90"/>
                  <a:gd name="T6" fmla="*/ 1 w 82"/>
                  <a:gd name="T7" fmla="*/ 1 h 90"/>
                  <a:gd name="T8" fmla="*/ 1 w 82"/>
                  <a:gd name="T9" fmla="*/ 1 h 90"/>
                  <a:gd name="T10" fmla="*/ 0 w 82"/>
                  <a:gd name="T11" fmla="*/ 1 h 90"/>
                  <a:gd name="T12" fmla="*/ 1 w 82"/>
                  <a:gd name="T13" fmla="*/ 1 h 90"/>
                  <a:gd name="T14" fmla="*/ 1 w 82"/>
                  <a:gd name="T15" fmla="*/ 1 h 90"/>
                  <a:gd name="T16" fmla="*/ 1 w 82"/>
                  <a:gd name="T17" fmla="*/ 1 h 90"/>
                  <a:gd name="T18" fmla="*/ 1 w 82"/>
                  <a:gd name="T19" fmla="*/ 1 h 90"/>
                  <a:gd name="T20" fmla="*/ 1 w 82"/>
                  <a:gd name="T21" fmla="*/ 1 h 90"/>
                  <a:gd name="T22" fmla="*/ 1 w 82"/>
                  <a:gd name="T23" fmla="*/ 1 h 90"/>
                  <a:gd name="T24" fmla="*/ 1 w 82"/>
                  <a:gd name="T25" fmla="*/ 1 h 90"/>
                  <a:gd name="T26" fmla="*/ 1 w 82"/>
                  <a:gd name="T27" fmla="*/ 1 h 90"/>
                  <a:gd name="T28" fmla="*/ 1 w 82"/>
                  <a:gd name="T29" fmla="*/ 1 h 90"/>
                  <a:gd name="T30" fmla="*/ 1 w 82"/>
                  <a:gd name="T31" fmla="*/ 1 h 90"/>
                  <a:gd name="T32" fmla="*/ 1 w 82"/>
                  <a:gd name="T33" fmla="*/ 1 h 90"/>
                  <a:gd name="T34" fmla="*/ 1 w 82"/>
                  <a:gd name="T35" fmla="*/ 1 h 90"/>
                  <a:gd name="T36" fmla="*/ 1 w 82"/>
                  <a:gd name="T37" fmla="*/ 1 h 90"/>
                  <a:gd name="T38" fmla="*/ 1 w 82"/>
                  <a:gd name="T39" fmla="*/ 1 h 90"/>
                  <a:gd name="T40" fmla="*/ 1 w 82"/>
                  <a:gd name="T41" fmla="*/ 1 h 90"/>
                  <a:gd name="T42" fmla="*/ 1 w 82"/>
                  <a:gd name="T43" fmla="*/ 1 h 90"/>
                  <a:gd name="T44" fmla="*/ 1 w 82"/>
                  <a:gd name="T45" fmla="*/ 1 h 90"/>
                  <a:gd name="T46" fmla="*/ 1 w 82"/>
                  <a:gd name="T47" fmla="*/ 0 h 90"/>
                  <a:gd name="T48" fmla="*/ 1 w 82"/>
                  <a:gd name="T49" fmla="*/ 1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90"/>
                  <a:gd name="T77" fmla="*/ 82 w 82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90">
                    <a:moveTo>
                      <a:pt x="42" y="25"/>
                    </a:moveTo>
                    <a:lnTo>
                      <a:pt x="32" y="10"/>
                    </a:lnTo>
                    <a:lnTo>
                      <a:pt x="28" y="26"/>
                    </a:lnTo>
                    <a:lnTo>
                      <a:pt x="2" y="10"/>
                    </a:lnTo>
                    <a:lnTo>
                      <a:pt x="18" y="32"/>
                    </a:lnTo>
                    <a:lnTo>
                      <a:pt x="0" y="36"/>
                    </a:lnTo>
                    <a:lnTo>
                      <a:pt x="16" y="49"/>
                    </a:lnTo>
                    <a:lnTo>
                      <a:pt x="2" y="61"/>
                    </a:lnTo>
                    <a:lnTo>
                      <a:pt x="21" y="58"/>
                    </a:lnTo>
                    <a:lnTo>
                      <a:pt x="18" y="73"/>
                    </a:lnTo>
                    <a:lnTo>
                      <a:pt x="30" y="65"/>
                    </a:lnTo>
                    <a:lnTo>
                      <a:pt x="34" y="90"/>
                    </a:lnTo>
                    <a:lnTo>
                      <a:pt x="41" y="62"/>
                    </a:lnTo>
                    <a:lnTo>
                      <a:pt x="50" y="83"/>
                    </a:lnTo>
                    <a:lnTo>
                      <a:pt x="53" y="61"/>
                    </a:lnTo>
                    <a:lnTo>
                      <a:pt x="70" y="76"/>
                    </a:lnTo>
                    <a:lnTo>
                      <a:pt x="64" y="54"/>
                    </a:lnTo>
                    <a:lnTo>
                      <a:pt x="82" y="55"/>
                    </a:lnTo>
                    <a:lnTo>
                      <a:pt x="67" y="44"/>
                    </a:lnTo>
                    <a:lnTo>
                      <a:pt x="81" y="33"/>
                    </a:lnTo>
                    <a:lnTo>
                      <a:pt x="64" y="31"/>
                    </a:lnTo>
                    <a:lnTo>
                      <a:pt x="71" y="18"/>
                    </a:lnTo>
                    <a:lnTo>
                      <a:pt x="54" y="22"/>
                    </a:lnTo>
                    <a:lnTo>
                      <a:pt x="56" y="0"/>
                    </a:ln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FF8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Freeform 147"/>
              <p:cNvSpPr>
                <a:spLocks/>
              </p:cNvSpPr>
              <p:nvPr/>
            </p:nvSpPr>
            <p:spPr bwMode="auto">
              <a:xfrm>
                <a:off x="3876" y="646"/>
                <a:ext cx="40" cy="44"/>
              </a:xfrm>
              <a:custGeom>
                <a:avLst/>
                <a:gdLst>
                  <a:gd name="T0" fmla="*/ 1 w 80"/>
                  <a:gd name="T1" fmla="*/ 1 h 88"/>
                  <a:gd name="T2" fmla="*/ 1 w 80"/>
                  <a:gd name="T3" fmla="*/ 1 h 88"/>
                  <a:gd name="T4" fmla="*/ 1 w 80"/>
                  <a:gd name="T5" fmla="*/ 1 h 88"/>
                  <a:gd name="T6" fmla="*/ 1 w 80"/>
                  <a:gd name="T7" fmla="*/ 1 h 88"/>
                  <a:gd name="T8" fmla="*/ 1 w 80"/>
                  <a:gd name="T9" fmla="*/ 1 h 88"/>
                  <a:gd name="T10" fmla="*/ 0 w 80"/>
                  <a:gd name="T11" fmla="*/ 1 h 88"/>
                  <a:gd name="T12" fmla="*/ 1 w 80"/>
                  <a:gd name="T13" fmla="*/ 1 h 88"/>
                  <a:gd name="T14" fmla="*/ 1 w 80"/>
                  <a:gd name="T15" fmla="*/ 1 h 88"/>
                  <a:gd name="T16" fmla="*/ 1 w 80"/>
                  <a:gd name="T17" fmla="*/ 1 h 88"/>
                  <a:gd name="T18" fmla="*/ 1 w 80"/>
                  <a:gd name="T19" fmla="*/ 1 h 88"/>
                  <a:gd name="T20" fmla="*/ 1 w 80"/>
                  <a:gd name="T21" fmla="*/ 1 h 88"/>
                  <a:gd name="T22" fmla="*/ 1 w 80"/>
                  <a:gd name="T23" fmla="*/ 1 h 88"/>
                  <a:gd name="T24" fmla="*/ 1 w 80"/>
                  <a:gd name="T25" fmla="*/ 1 h 88"/>
                  <a:gd name="T26" fmla="*/ 1 w 80"/>
                  <a:gd name="T27" fmla="*/ 1 h 88"/>
                  <a:gd name="T28" fmla="*/ 1 w 80"/>
                  <a:gd name="T29" fmla="*/ 1 h 88"/>
                  <a:gd name="T30" fmla="*/ 1 w 80"/>
                  <a:gd name="T31" fmla="*/ 1 h 88"/>
                  <a:gd name="T32" fmla="*/ 1 w 80"/>
                  <a:gd name="T33" fmla="*/ 1 h 88"/>
                  <a:gd name="T34" fmla="*/ 1 w 80"/>
                  <a:gd name="T35" fmla="*/ 1 h 88"/>
                  <a:gd name="T36" fmla="*/ 1 w 80"/>
                  <a:gd name="T37" fmla="*/ 1 h 88"/>
                  <a:gd name="T38" fmla="*/ 1 w 80"/>
                  <a:gd name="T39" fmla="*/ 1 h 88"/>
                  <a:gd name="T40" fmla="*/ 1 w 80"/>
                  <a:gd name="T41" fmla="*/ 1 h 88"/>
                  <a:gd name="T42" fmla="*/ 1 w 80"/>
                  <a:gd name="T43" fmla="*/ 1 h 88"/>
                  <a:gd name="T44" fmla="*/ 1 w 80"/>
                  <a:gd name="T45" fmla="*/ 1 h 88"/>
                  <a:gd name="T46" fmla="*/ 1 w 80"/>
                  <a:gd name="T47" fmla="*/ 0 h 88"/>
                  <a:gd name="T48" fmla="*/ 1 w 80"/>
                  <a:gd name="T49" fmla="*/ 1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88"/>
                  <a:gd name="T77" fmla="*/ 80 w 80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88">
                    <a:moveTo>
                      <a:pt x="40" y="24"/>
                    </a:moveTo>
                    <a:lnTo>
                      <a:pt x="32" y="10"/>
                    </a:lnTo>
                    <a:lnTo>
                      <a:pt x="26" y="25"/>
                    </a:lnTo>
                    <a:lnTo>
                      <a:pt x="1" y="10"/>
                    </a:lnTo>
                    <a:lnTo>
                      <a:pt x="18" y="32"/>
                    </a:lnTo>
                    <a:lnTo>
                      <a:pt x="0" y="35"/>
                    </a:lnTo>
                    <a:lnTo>
                      <a:pt x="14" y="48"/>
                    </a:lnTo>
                    <a:lnTo>
                      <a:pt x="1" y="60"/>
                    </a:lnTo>
                    <a:lnTo>
                      <a:pt x="21" y="57"/>
                    </a:lnTo>
                    <a:lnTo>
                      <a:pt x="18" y="72"/>
                    </a:lnTo>
                    <a:lnTo>
                      <a:pt x="29" y="64"/>
                    </a:lnTo>
                    <a:lnTo>
                      <a:pt x="32" y="88"/>
                    </a:lnTo>
                    <a:lnTo>
                      <a:pt x="40" y="61"/>
                    </a:lnTo>
                    <a:lnTo>
                      <a:pt x="50" y="81"/>
                    </a:lnTo>
                    <a:lnTo>
                      <a:pt x="52" y="60"/>
                    </a:lnTo>
                    <a:lnTo>
                      <a:pt x="68" y="74"/>
                    </a:lnTo>
                    <a:lnTo>
                      <a:pt x="63" y="53"/>
                    </a:lnTo>
                    <a:lnTo>
                      <a:pt x="80" y="54"/>
                    </a:lnTo>
                    <a:lnTo>
                      <a:pt x="65" y="43"/>
                    </a:lnTo>
                    <a:lnTo>
                      <a:pt x="79" y="34"/>
                    </a:lnTo>
                    <a:lnTo>
                      <a:pt x="62" y="30"/>
                    </a:lnTo>
                    <a:lnTo>
                      <a:pt x="69" y="18"/>
                    </a:lnTo>
                    <a:lnTo>
                      <a:pt x="52" y="21"/>
                    </a:lnTo>
                    <a:lnTo>
                      <a:pt x="55" y="0"/>
                    </a:lnTo>
                    <a:lnTo>
                      <a:pt x="40" y="24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Freeform 148"/>
              <p:cNvSpPr>
                <a:spLocks/>
              </p:cNvSpPr>
              <p:nvPr/>
            </p:nvSpPr>
            <p:spPr bwMode="auto">
              <a:xfrm>
                <a:off x="3877" y="647"/>
                <a:ext cx="38" cy="42"/>
              </a:xfrm>
              <a:custGeom>
                <a:avLst/>
                <a:gdLst>
                  <a:gd name="T0" fmla="*/ 0 w 78"/>
                  <a:gd name="T1" fmla="*/ 1 h 84"/>
                  <a:gd name="T2" fmla="*/ 0 w 78"/>
                  <a:gd name="T3" fmla="*/ 1 h 84"/>
                  <a:gd name="T4" fmla="*/ 0 w 78"/>
                  <a:gd name="T5" fmla="*/ 1 h 84"/>
                  <a:gd name="T6" fmla="*/ 0 w 78"/>
                  <a:gd name="T7" fmla="*/ 1 h 84"/>
                  <a:gd name="T8" fmla="*/ 0 w 78"/>
                  <a:gd name="T9" fmla="*/ 1 h 84"/>
                  <a:gd name="T10" fmla="*/ 0 w 78"/>
                  <a:gd name="T11" fmla="*/ 1 h 84"/>
                  <a:gd name="T12" fmla="*/ 0 w 78"/>
                  <a:gd name="T13" fmla="*/ 1 h 84"/>
                  <a:gd name="T14" fmla="*/ 0 w 78"/>
                  <a:gd name="T15" fmla="*/ 1 h 84"/>
                  <a:gd name="T16" fmla="*/ 0 w 78"/>
                  <a:gd name="T17" fmla="*/ 1 h 84"/>
                  <a:gd name="T18" fmla="*/ 0 w 78"/>
                  <a:gd name="T19" fmla="*/ 1 h 84"/>
                  <a:gd name="T20" fmla="*/ 0 w 78"/>
                  <a:gd name="T21" fmla="*/ 1 h 84"/>
                  <a:gd name="T22" fmla="*/ 0 w 78"/>
                  <a:gd name="T23" fmla="*/ 1 h 84"/>
                  <a:gd name="T24" fmla="*/ 0 w 78"/>
                  <a:gd name="T25" fmla="*/ 1 h 84"/>
                  <a:gd name="T26" fmla="*/ 0 w 78"/>
                  <a:gd name="T27" fmla="*/ 1 h 84"/>
                  <a:gd name="T28" fmla="*/ 0 w 78"/>
                  <a:gd name="T29" fmla="*/ 1 h 84"/>
                  <a:gd name="T30" fmla="*/ 0 w 78"/>
                  <a:gd name="T31" fmla="*/ 1 h 84"/>
                  <a:gd name="T32" fmla="*/ 0 w 78"/>
                  <a:gd name="T33" fmla="*/ 1 h 84"/>
                  <a:gd name="T34" fmla="*/ 0 w 78"/>
                  <a:gd name="T35" fmla="*/ 1 h 84"/>
                  <a:gd name="T36" fmla="*/ 0 w 78"/>
                  <a:gd name="T37" fmla="*/ 1 h 84"/>
                  <a:gd name="T38" fmla="*/ 0 w 78"/>
                  <a:gd name="T39" fmla="*/ 1 h 84"/>
                  <a:gd name="T40" fmla="*/ 0 w 78"/>
                  <a:gd name="T41" fmla="*/ 1 h 84"/>
                  <a:gd name="T42" fmla="*/ 0 w 78"/>
                  <a:gd name="T43" fmla="*/ 1 h 84"/>
                  <a:gd name="T44" fmla="*/ 0 w 78"/>
                  <a:gd name="T45" fmla="*/ 1 h 84"/>
                  <a:gd name="T46" fmla="*/ 0 w 78"/>
                  <a:gd name="T47" fmla="*/ 0 h 84"/>
                  <a:gd name="T48" fmla="*/ 0 w 78"/>
                  <a:gd name="T49" fmla="*/ 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84"/>
                  <a:gd name="T77" fmla="*/ 78 w 78"/>
                  <a:gd name="T78" fmla="*/ 84 h 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84">
                    <a:moveTo>
                      <a:pt x="39" y="23"/>
                    </a:moveTo>
                    <a:lnTo>
                      <a:pt x="31" y="8"/>
                    </a:lnTo>
                    <a:lnTo>
                      <a:pt x="27" y="25"/>
                    </a:lnTo>
                    <a:lnTo>
                      <a:pt x="2" y="8"/>
                    </a:lnTo>
                    <a:lnTo>
                      <a:pt x="17" y="30"/>
                    </a:lnTo>
                    <a:lnTo>
                      <a:pt x="0" y="34"/>
                    </a:lnTo>
                    <a:lnTo>
                      <a:pt x="14" y="46"/>
                    </a:lnTo>
                    <a:lnTo>
                      <a:pt x="2" y="57"/>
                    </a:lnTo>
                    <a:lnTo>
                      <a:pt x="21" y="55"/>
                    </a:lnTo>
                    <a:lnTo>
                      <a:pt x="17" y="69"/>
                    </a:lnTo>
                    <a:lnTo>
                      <a:pt x="28" y="61"/>
                    </a:lnTo>
                    <a:lnTo>
                      <a:pt x="31" y="84"/>
                    </a:lnTo>
                    <a:lnTo>
                      <a:pt x="39" y="58"/>
                    </a:lnTo>
                    <a:lnTo>
                      <a:pt x="49" y="77"/>
                    </a:lnTo>
                    <a:lnTo>
                      <a:pt x="50" y="57"/>
                    </a:lnTo>
                    <a:lnTo>
                      <a:pt x="67" y="72"/>
                    </a:lnTo>
                    <a:lnTo>
                      <a:pt x="61" y="51"/>
                    </a:lnTo>
                    <a:lnTo>
                      <a:pt x="78" y="52"/>
                    </a:lnTo>
                    <a:lnTo>
                      <a:pt x="64" y="41"/>
                    </a:lnTo>
                    <a:lnTo>
                      <a:pt x="76" y="32"/>
                    </a:lnTo>
                    <a:lnTo>
                      <a:pt x="60" y="29"/>
                    </a:lnTo>
                    <a:lnTo>
                      <a:pt x="67" y="18"/>
                    </a:lnTo>
                    <a:lnTo>
                      <a:pt x="51" y="21"/>
                    </a:lnTo>
                    <a:lnTo>
                      <a:pt x="53" y="0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49"/>
              <p:cNvSpPr>
                <a:spLocks/>
              </p:cNvSpPr>
              <p:nvPr/>
            </p:nvSpPr>
            <p:spPr bwMode="auto">
              <a:xfrm>
                <a:off x="3877" y="648"/>
                <a:ext cx="38" cy="40"/>
              </a:xfrm>
              <a:custGeom>
                <a:avLst/>
                <a:gdLst>
                  <a:gd name="T0" fmla="*/ 1 w 74"/>
                  <a:gd name="T1" fmla="*/ 0 h 82"/>
                  <a:gd name="T2" fmla="*/ 1 w 74"/>
                  <a:gd name="T3" fmla="*/ 0 h 82"/>
                  <a:gd name="T4" fmla="*/ 1 w 74"/>
                  <a:gd name="T5" fmla="*/ 0 h 82"/>
                  <a:gd name="T6" fmla="*/ 1 w 74"/>
                  <a:gd name="T7" fmla="*/ 0 h 82"/>
                  <a:gd name="T8" fmla="*/ 1 w 74"/>
                  <a:gd name="T9" fmla="*/ 0 h 82"/>
                  <a:gd name="T10" fmla="*/ 0 w 74"/>
                  <a:gd name="T11" fmla="*/ 0 h 82"/>
                  <a:gd name="T12" fmla="*/ 1 w 74"/>
                  <a:gd name="T13" fmla="*/ 0 h 82"/>
                  <a:gd name="T14" fmla="*/ 1 w 74"/>
                  <a:gd name="T15" fmla="*/ 0 h 82"/>
                  <a:gd name="T16" fmla="*/ 1 w 74"/>
                  <a:gd name="T17" fmla="*/ 0 h 82"/>
                  <a:gd name="T18" fmla="*/ 1 w 74"/>
                  <a:gd name="T19" fmla="*/ 0 h 82"/>
                  <a:gd name="T20" fmla="*/ 1 w 74"/>
                  <a:gd name="T21" fmla="*/ 0 h 82"/>
                  <a:gd name="T22" fmla="*/ 1 w 74"/>
                  <a:gd name="T23" fmla="*/ 0 h 82"/>
                  <a:gd name="T24" fmla="*/ 1 w 74"/>
                  <a:gd name="T25" fmla="*/ 0 h 82"/>
                  <a:gd name="T26" fmla="*/ 1 w 74"/>
                  <a:gd name="T27" fmla="*/ 0 h 82"/>
                  <a:gd name="T28" fmla="*/ 1 w 74"/>
                  <a:gd name="T29" fmla="*/ 0 h 82"/>
                  <a:gd name="T30" fmla="*/ 1 w 74"/>
                  <a:gd name="T31" fmla="*/ 0 h 82"/>
                  <a:gd name="T32" fmla="*/ 1 w 74"/>
                  <a:gd name="T33" fmla="*/ 0 h 82"/>
                  <a:gd name="T34" fmla="*/ 1 w 74"/>
                  <a:gd name="T35" fmla="*/ 0 h 82"/>
                  <a:gd name="T36" fmla="*/ 1 w 74"/>
                  <a:gd name="T37" fmla="*/ 0 h 82"/>
                  <a:gd name="T38" fmla="*/ 1 w 74"/>
                  <a:gd name="T39" fmla="*/ 0 h 82"/>
                  <a:gd name="T40" fmla="*/ 1 w 74"/>
                  <a:gd name="T41" fmla="*/ 0 h 82"/>
                  <a:gd name="T42" fmla="*/ 1 w 74"/>
                  <a:gd name="T43" fmla="*/ 0 h 82"/>
                  <a:gd name="T44" fmla="*/ 1 w 74"/>
                  <a:gd name="T45" fmla="*/ 0 h 82"/>
                  <a:gd name="T46" fmla="*/ 1 w 74"/>
                  <a:gd name="T47" fmla="*/ 0 h 82"/>
                  <a:gd name="T48" fmla="*/ 1 w 74"/>
                  <a:gd name="T49" fmla="*/ 0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82"/>
                  <a:gd name="T77" fmla="*/ 74 w 74"/>
                  <a:gd name="T78" fmla="*/ 82 h 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82">
                    <a:moveTo>
                      <a:pt x="37" y="22"/>
                    </a:moveTo>
                    <a:lnTo>
                      <a:pt x="29" y="9"/>
                    </a:lnTo>
                    <a:lnTo>
                      <a:pt x="25" y="24"/>
                    </a:lnTo>
                    <a:lnTo>
                      <a:pt x="1" y="9"/>
                    </a:lnTo>
                    <a:lnTo>
                      <a:pt x="16" y="29"/>
                    </a:lnTo>
                    <a:lnTo>
                      <a:pt x="0" y="33"/>
                    </a:lnTo>
                    <a:lnTo>
                      <a:pt x="13" y="45"/>
                    </a:lnTo>
                    <a:lnTo>
                      <a:pt x="1" y="56"/>
                    </a:lnTo>
                    <a:lnTo>
                      <a:pt x="19" y="53"/>
                    </a:lnTo>
                    <a:lnTo>
                      <a:pt x="16" y="67"/>
                    </a:lnTo>
                    <a:lnTo>
                      <a:pt x="26" y="60"/>
                    </a:lnTo>
                    <a:lnTo>
                      <a:pt x="30" y="82"/>
                    </a:lnTo>
                    <a:lnTo>
                      <a:pt x="37" y="57"/>
                    </a:lnTo>
                    <a:lnTo>
                      <a:pt x="45" y="75"/>
                    </a:lnTo>
                    <a:lnTo>
                      <a:pt x="48" y="56"/>
                    </a:lnTo>
                    <a:lnTo>
                      <a:pt x="63" y="69"/>
                    </a:lnTo>
                    <a:lnTo>
                      <a:pt x="59" y="50"/>
                    </a:lnTo>
                    <a:lnTo>
                      <a:pt x="74" y="51"/>
                    </a:lnTo>
                    <a:lnTo>
                      <a:pt x="60" y="40"/>
                    </a:lnTo>
                    <a:lnTo>
                      <a:pt x="73" y="31"/>
                    </a:lnTo>
                    <a:lnTo>
                      <a:pt x="58" y="28"/>
                    </a:lnTo>
                    <a:lnTo>
                      <a:pt x="63" y="17"/>
                    </a:lnTo>
                    <a:lnTo>
                      <a:pt x="49" y="20"/>
                    </a:lnTo>
                    <a:lnTo>
                      <a:pt x="51" y="0"/>
                    </a:lnTo>
                    <a:lnTo>
                      <a:pt x="37" y="22"/>
                    </a:lnTo>
                    <a:close/>
                  </a:path>
                </a:pathLst>
              </a:custGeom>
              <a:solidFill>
                <a:srgbClr val="FF9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50"/>
              <p:cNvSpPr>
                <a:spLocks/>
              </p:cNvSpPr>
              <p:nvPr/>
            </p:nvSpPr>
            <p:spPr bwMode="auto">
              <a:xfrm>
                <a:off x="3878" y="648"/>
                <a:ext cx="36" cy="40"/>
              </a:xfrm>
              <a:custGeom>
                <a:avLst/>
                <a:gdLst>
                  <a:gd name="T0" fmla="*/ 1 w 72"/>
                  <a:gd name="T1" fmla="*/ 1 h 78"/>
                  <a:gd name="T2" fmla="*/ 1 w 72"/>
                  <a:gd name="T3" fmla="*/ 1 h 78"/>
                  <a:gd name="T4" fmla="*/ 1 w 72"/>
                  <a:gd name="T5" fmla="*/ 1 h 78"/>
                  <a:gd name="T6" fmla="*/ 1 w 72"/>
                  <a:gd name="T7" fmla="*/ 1 h 78"/>
                  <a:gd name="T8" fmla="*/ 1 w 72"/>
                  <a:gd name="T9" fmla="*/ 1 h 78"/>
                  <a:gd name="T10" fmla="*/ 0 w 72"/>
                  <a:gd name="T11" fmla="*/ 1 h 78"/>
                  <a:gd name="T12" fmla="*/ 1 w 72"/>
                  <a:gd name="T13" fmla="*/ 1 h 78"/>
                  <a:gd name="T14" fmla="*/ 1 w 72"/>
                  <a:gd name="T15" fmla="*/ 1 h 78"/>
                  <a:gd name="T16" fmla="*/ 1 w 72"/>
                  <a:gd name="T17" fmla="*/ 1 h 78"/>
                  <a:gd name="T18" fmla="*/ 1 w 72"/>
                  <a:gd name="T19" fmla="*/ 1 h 78"/>
                  <a:gd name="T20" fmla="*/ 1 w 72"/>
                  <a:gd name="T21" fmla="*/ 1 h 78"/>
                  <a:gd name="T22" fmla="*/ 1 w 72"/>
                  <a:gd name="T23" fmla="*/ 1 h 78"/>
                  <a:gd name="T24" fmla="*/ 1 w 72"/>
                  <a:gd name="T25" fmla="*/ 1 h 78"/>
                  <a:gd name="T26" fmla="*/ 1 w 72"/>
                  <a:gd name="T27" fmla="*/ 1 h 78"/>
                  <a:gd name="T28" fmla="*/ 1 w 72"/>
                  <a:gd name="T29" fmla="*/ 1 h 78"/>
                  <a:gd name="T30" fmla="*/ 1 w 72"/>
                  <a:gd name="T31" fmla="*/ 1 h 78"/>
                  <a:gd name="T32" fmla="*/ 1 w 72"/>
                  <a:gd name="T33" fmla="*/ 1 h 78"/>
                  <a:gd name="T34" fmla="*/ 1 w 72"/>
                  <a:gd name="T35" fmla="*/ 1 h 78"/>
                  <a:gd name="T36" fmla="*/ 1 w 72"/>
                  <a:gd name="T37" fmla="*/ 1 h 78"/>
                  <a:gd name="T38" fmla="*/ 1 w 72"/>
                  <a:gd name="T39" fmla="*/ 1 h 78"/>
                  <a:gd name="T40" fmla="*/ 1 w 72"/>
                  <a:gd name="T41" fmla="*/ 1 h 78"/>
                  <a:gd name="T42" fmla="*/ 1 w 72"/>
                  <a:gd name="T43" fmla="*/ 1 h 78"/>
                  <a:gd name="T44" fmla="*/ 1 w 72"/>
                  <a:gd name="T45" fmla="*/ 1 h 78"/>
                  <a:gd name="T46" fmla="*/ 1 w 72"/>
                  <a:gd name="T47" fmla="*/ 0 h 78"/>
                  <a:gd name="T48" fmla="*/ 1 w 72"/>
                  <a:gd name="T49" fmla="*/ 1 h 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78"/>
                  <a:gd name="T77" fmla="*/ 72 w 72"/>
                  <a:gd name="T78" fmla="*/ 78 h 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78">
                    <a:moveTo>
                      <a:pt x="36" y="22"/>
                    </a:moveTo>
                    <a:lnTo>
                      <a:pt x="28" y="8"/>
                    </a:lnTo>
                    <a:lnTo>
                      <a:pt x="24" y="23"/>
                    </a:lnTo>
                    <a:lnTo>
                      <a:pt x="1" y="8"/>
                    </a:lnTo>
                    <a:lnTo>
                      <a:pt x="15" y="27"/>
                    </a:lnTo>
                    <a:lnTo>
                      <a:pt x="0" y="31"/>
                    </a:lnTo>
                    <a:lnTo>
                      <a:pt x="12" y="43"/>
                    </a:lnTo>
                    <a:lnTo>
                      <a:pt x="1" y="54"/>
                    </a:lnTo>
                    <a:lnTo>
                      <a:pt x="19" y="51"/>
                    </a:lnTo>
                    <a:lnTo>
                      <a:pt x="15" y="65"/>
                    </a:lnTo>
                    <a:lnTo>
                      <a:pt x="26" y="56"/>
                    </a:lnTo>
                    <a:lnTo>
                      <a:pt x="29" y="78"/>
                    </a:lnTo>
                    <a:lnTo>
                      <a:pt x="36" y="55"/>
                    </a:lnTo>
                    <a:lnTo>
                      <a:pt x="44" y="73"/>
                    </a:lnTo>
                    <a:lnTo>
                      <a:pt x="47" y="54"/>
                    </a:lnTo>
                    <a:lnTo>
                      <a:pt x="61" y="66"/>
                    </a:lnTo>
                    <a:lnTo>
                      <a:pt x="57" y="47"/>
                    </a:lnTo>
                    <a:lnTo>
                      <a:pt x="72" y="48"/>
                    </a:lnTo>
                    <a:lnTo>
                      <a:pt x="59" y="38"/>
                    </a:lnTo>
                    <a:lnTo>
                      <a:pt x="71" y="29"/>
                    </a:lnTo>
                    <a:lnTo>
                      <a:pt x="55" y="26"/>
                    </a:lnTo>
                    <a:lnTo>
                      <a:pt x="62" y="16"/>
                    </a:lnTo>
                    <a:lnTo>
                      <a:pt x="47" y="19"/>
                    </a:lnTo>
                    <a:lnTo>
                      <a:pt x="50" y="0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151"/>
              <p:cNvSpPr>
                <a:spLocks/>
              </p:cNvSpPr>
              <p:nvPr/>
            </p:nvSpPr>
            <p:spPr bwMode="auto">
              <a:xfrm>
                <a:off x="3879" y="649"/>
                <a:ext cx="34" cy="38"/>
              </a:xfrm>
              <a:custGeom>
                <a:avLst/>
                <a:gdLst>
                  <a:gd name="T0" fmla="*/ 0 w 70"/>
                  <a:gd name="T1" fmla="*/ 1 h 76"/>
                  <a:gd name="T2" fmla="*/ 0 w 70"/>
                  <a:gd name="T3" fmla="*/ 1 h 76"/>
                  <a:gd name="T4" fmla="*/ 0 w 70"/>
                  <a:gd name="T5" fmla="*/ 1 h 76"/>
                  <a:gd name="T6" fmla="*/ 0 w 70"/>
                  <a:gd name="T7" fmla="*/ 1 h 76"/>
                  <a:gd name="T8" fmla="*/ 0 w 70"/>
                  <a:gd name="T9" fmla="*/ 1 h 76"/>
                  <a:gd name="T10" fmla="*/ 0 w 70"/>
                  <a:gd name="T11" fmla="*/ 1 h 76"/>
                  <a:gd name="T12" fmla="*/ 0 w 70"/>
                  <a:gd name="T13" fmla="*/ 1 h 76"/>
                  <a:gd name="T14" fmla="*/ 0 w 70"/>
                  <a:gd name="T15" fmla="*/ 1 h 76"/>
                  <a:gd name="T16" fmla="*/ 0 w 70"/>
                  <a:gd name="T17" fmla="*/ 1 h 76"/>
                  <a:gd name="T18" fmla="*/ 0 w 70"/>
                  <a:gd name="T19" fmla="*/ 1 h 76"/>
                  <a:gd name="T20" fmla="*/ 0 w 70"/>
                  <a:gd name="T21" fmla="*/ 1 h 76"/>
                  <a:gd name="T22" fmla="*/ 0 w 70"/>
                  <a:gd name="T23" fmla="*/ 1 h 76"/>
                  <a:gd name="T24" fmla="*/ 0 w 70"/>
                  <a:gd name="T25" fmla="*/ 1 h 76"/>
                  <a:gd name="T26" fmla="*/ 0 w 70"/>
                  <a:gd name="T27" fmla="*/ 1 h 76"/>
                  <a:gd name="T28" fmla="*/ 0 w 70"/>
                  <a:gd name="T29" fmla="*/ 1 h 76"/>
                  <a:gd name="T30" fmla="*/ 0 w 70"/>
                  <a:gd name="T31" fmla="*/ 1 h 76"/>
                  <a:gd name="T32" fmla="*/ 0 w 70"/>
                  <a:gd name="T33" fmla="*/ 1 h 76"/>
                  <a:gd name="T34" fmla="*/ 0 w 70"/>
                  <a:gd name="T35" fmla="*/ 1 h 76"/>
                  <a:gd name="T36" fmla="*/ 0 w 70"/>
                  <a:gd name="T37" fmla="*/ 1 h 76"/>
                  <a:gd name="T38" fmla="*/ 0 w 70"/>
                  <a:gd name="T39" fmla="*/ 1 h 76"/>
                  <a:gd name="T40" fmla="*/ 0 w 70"/>
                  <a:gd name="T41" fmla="*/ 1 h 76"/>
                  <a:gd name="T42" fmla="*/ 0 w 70"/>
                  <a:gd name="T43" fmla="*/ 1 h 76"/>
                  <a:gd name="T44" fmla="*/ 0 w 70"/>
                  <a:gd name="T45" fmla="*/ 1 h 76"/>
                  <a:gd name="T46" fmla="*/ 0 w 70"/>
                  <a:gd name="T47" fmla="*/ 0 h 76"/>
                  <a:gd name="T48" fmla="*/ 0 w 70"/>
                  <a:gd name="T49" fmla="*/ 1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76"/>
                  <a:gd name="T77" fmla="*/ 70 w 70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76">
                    <a:moveTo>
                      <a:pt x="35" y="21"/>
                    </a:moveTo>
                    <a:lnTo>
                      <a:pt x="27" y="8"/>
                    </a:lnTo>
                    <a:lnTo>
                      <a:pt x="24" y="22"/>
                    </a:lnTo>
                    <a:lnTo>
                      <a:pt x="2" y="8"/>
                    </a:lnTo>
                    <a:lnTo>
                      <a:pt x="16" y="28"/>
                    </a:lnTo>
                    <a:lnTo>
                      <a:pt x="0" y="30"/>
                    </a:lnTo>
                    <a:lnTo>
                      <a:pt x="13" y="42"/>
                    </a:lnTo>
                    <a:lnTo>
                      <a:pt x="2" y="51"/>
                    </a:lnTo>
                    <a:lnTo>
                      <a:pt x="18" y="50"/>
                    </a:lnTo>
                    <a:lnTo>
                      <a:pt x="16" y="62"/>
                    </a:lnTo>
                    <a:lnTo>
                      <a:pt x="25" y="55"/>
                    </a:lnTo>
                    <a:lnTo>
                      <a:pt x="28" y="76"/>
                    </a:lnTo>
                    <a:lnTo>
                      <a:pt x="35" y="53"/>
                    </a:lnTo>
                    <a:lnTo>
                      <a:pt x="43" y="71"/>
                    </a:lnTo>
                    <a:lnTo>
                      <a:pt x="46" y="51"/>
                    </a:lnTo>
                    <a:lnTo>
                      <a:pt x="60" y="65"/>
                    </a:lnTo>
                    <a:lnTo>
                      <a:pt x="54" y="46"/>
                    </a:lnTo>
                    <a:lnTo>
                      <a:pt x="70" y="47"/>
                    </a:lnTo>
                    <a:lnTo>
                      <a:pt x="57" y="37"/>
                    </a:lnTo>
                    <a:lnTo>
                      <a:pt x="68" y="29"/>
                    </a:lnTo>
                    <a:lnTo>
                      <a:pt x="54" y="26"/>
                    </a:lnTo>
                    <a:lnTo>
                      <a:pt x="60" y="15"/>
                    </a:lnTo>
                    <a:lnTo>
                      <a:pt x="46" y="18"/>
                    </a:lnTo>
                    <a:lnTo>
                      <a:pt x="47" y="0"/>
                    </a:lnTo>
                    <a:lnTo>
                      <a:pt x="35" y="21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152"/>
              <p:cNvSpPr>
                <a:spLocks/>
              </p:cNvSpPr>
              <p:nvPr/>
            </p:nvSpPr>
            <p:spPr bwMode="auto">
              <a:xfrm>
                <a:off x="3879" y="650"/>
                <a:ext cx="34" cy="37"/>
              </a:xfrm>
              <a:custGeom>
                <a:avLst/>
                <a:gdLst>
                  <a:gd name="T0" fmla="*/ 1 w 66"/>
                  <a:gd name="T1" fmla="*/ 0 h 75"/>
                  <a:gd name="T2" fmla="*/ 1 w 66"/>
                  <a:gd name="T3" fmla="*/ 0 h 75"/>
                  <a:gd name="T4" fmla="*/ 1 w 66"/>
                  <a:gd name="T5" fmla="*/ 0 h 75"/>
                  <a:gd name="T6" fmla="*/ 1 w 66"/>
                  <a:gd name="T7" fmla="*/ 0 h 75"/>
                  <a:gd name="T8" fmla="*/ 1 w 66"/>
                  <a:gd name="T9" fmla="*/ 0 h 75"/>
                  <a:gd name="T10" fmla="*/ 0 w 66"/>
                  <a:gd name="T11" fmla="*/ 0 h 75"/>
                  <a:gd name="T12" fmla="*/ 1 w 66"/>
                  <a:gd name="T13" fmla="*/ 0 h 75"/>
                  <a:gd name="T14" fmla="*/ 1 w 66"/>
                  <a:gd name="T15" fmla="*/ 0 h 75"/>
                  <a:gd name="T16" fmla="*/ 1 w 66"/>
                  <a:gd name="T17" fmla="*/ 0 h 75"/>
                  <a:gd name="T18" fmla="*/ 1 w 66"/>
                  <a:gd name="T19" fmla="*/ 0 h 75"/>
                  <a:gd name="T20" fmla="*/ 1 w 66"/>
                  <a:gd name="T21" fmla="*/ 0 h 75"/>
                  <a:gd name="T22" fmla="*/ 1 w 66"/>
                  <a:gd name="T23" fmla="*/ 0 h 75"/>
                  <a:gd name="T24" fmla="*/ 1 w 66"/>
                  <a:gd name="T25" fmla="*/ 0 h 75"/>
                  <a:gd name="T26" fmla="*/ 1 w 66"/>
                  <a:gd name="T27" fmla="*/ 0 h 75"/>
                  <a:gd name="T28" fmla="*/ 1 w 66"/>
                  <a:gd name="T29" fmla="*/ 0 h 75"/>
                  <a:gd name="T30" fmla="*/ 1 w 66"/>
                  <a:gd name="T31" fmla="*/ 0 h 75"/>
                  <a:gd name="T32" fmla="*/ 1 w 66"/>
                  <a:gd name="T33" fmla="*/ 0 h 75"/>
                  <a:gd name="T34" fmla="*/ 1 w 66"/>
                  <a:gd name="T35" fmla="*/ 0 h 75"/>
                  <a:gd name="T36" fmla="*/ 1 w 66"/>
                  <a:gd name="T37" fmla="*/ 0 h 75"/>
                  <a:gd name="T38" fmla="*/ 1 w 66"/>
                  <a:gd name="T39" fmla="*/ 0 h 75"/>
                  <a:gd name="T40" fmla="*/ 1 w 66"/>
                  <a:gd name="T41" fmla="*/ 0 h 75"/>
                  <a:gd name="T42" fmla="*/ 1 w 66"/>
                  <a:gd name="T43" fmla="*/ 0 h 75"/>
                  <a:gd name="T44" fmla="*/ 1 w 66"/>
                  <a:gd name="T45" fmla="*/ 0 h 75"/>
                  <a:gd name="T46" fmla="*/ 1 w 66"/>
                  <a:gd name="T47" fmla="*/ 0 h 75"/>
                  <a:gd name="T48" fmla="*/ 1 w 66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75"/>
                  <a:gd name="T77" fmla="*/ 66 w 66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75">
                    <a:moveTo>
                      <a:pt x="33" y="21"/>
                    </a:moveTo>
                    <a:lnTo>
                      <a:pt x="26" y="9"/>
                    </a:lnTo>
                    <a:lnTo>
                      <a:pt x="22" y="23"/>
                    </a:lnTo>
                    <a:lnTo>
                      <a:pt x="1" y="9"/>
                    </a:lnTo>
                    <a:lnTo>
                      <a:pt x="15" y="27"/>
                    </a:lnTo>
                    <a:lnTo>
                      <a:pt x="0" y="31"/>
                    </a:lnTo>
                    <a:lnTo>
                      <a:pt x="12" y="41"/>
                    </a:lnTo>
                    <a:lnTo>
                      <a:pt x="1" y="50"/>
                    </a:lnTo>
                    <a:lnTo>
                      <a:pt x="18" y="49"/>
                    </a:lnTo>
                    <a:lnTo>
                      <a:pt x="15" y="61"/>
                    </a:lnTo>
                    <a:lnTo>
                      <a:pt x="23" y="54"/>
                    </a:lnTo>
                    <a:lnTo>
                      <a:pt x="26" y="75"/>
                    </a:lnTo>
                    <a:lnTo>
                      <a:pt x="33" y="52"/>
                    </a:lnTo>
                    <a:lnTo>
                      <a:pt x="41" y="68"/>
                    </a:lnTo>
                    <a:lnTo>
                      <a:pt x="43" y="50"/>
                    </a:lnTo>
                    <a:lnTo>
                      <a:pt x="56" y="63"/>
                    </a:lnTo>
                    <a:lnTo>
                      <a:pt x="52" y="45"/>
                    </a:lnTo>
                    <a:lnTo>
                      <a:pt x="66" y="46"/>
                    </a:lnTo>
                    <a:lnTo>
                      <a:pt x="54" y="36"/>
                    </a:lnTo>
                    <a:lnTo>
                      <a:pt x="65" y="28"/>
                    </a:lnTo>
                    <a:lnTo>
                      <a:pt x="51" y="25"/>
                    </a:lnTo>
                    <a:lnTo>
                      <a:pt x="56" y="16"/>
                    </a:lnTo>
                    <a:lnTo>
                      <a:pt x="44" y="18"/>
                    </a:lnTo>
                    <a:lnTo>
                      <a:pt x="45" y="0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53"/>
              <p:cNvSpPr>
                <a:spLocks/>
              </p:cNvSpPr>
              <p:nvPr/>
            </p:nvSpPr>
            <p:spPr bwMode="auto">
              <a:xfrm>
                <a:off x="3879" y="650"/>
                <a:ext cx="34" cy="36"/>
              </a:xfrm>
              <a:custGeom>
                <a:avLst/>
                <a:gdLst>
                  <a:gd name="T0" fmla="*/ 1 w 66"/>
                  <a:gd name="T1" fmla="*/ 1 h 72"/>
                  <a:gd name="T2" fmla="*/ 1 w 66"/>
                  <a:gd name="T3" fmla="*/ 1 h 72"/>
                  <a:gd name="T4" fmla="*/ 1 w 66"/>
                  <a:gd name="T5" fmla="*/ 1 h 72"/>
                  <a:gd name="T6" fmla="*/ 1 w 66"/>
                  <a:gd name="T7" fmla="*/ 1 h 72"/>
                  <a:gd name="T8" fmla="*/ 1 w 66"/>
                  <a:gd name="T9" fmla="*/ 1 h 72"/>
                  <a:gd name="T10" fmla="*/ 0 w 66"/>
                  <a:gd name="T11" fmla="*/ 1 h 72"/>
                  <a:gd name="T12" fmla="*/ 1 w 66"/>
                  <a:gd name="T13" fmla="*/ 1 h 72"/>
                  <a:gd name="T14" fmla="*/ 0 w 66"/>
                  <a:gd name="T15" fmla="*/ 1 h 72"/>
                  <a:gd name="T16" fmla="*/ 1 w 66"/>
                  <a:gd name="T17" fmla="*/ 1 h 72"/>
                  <a:gd name="T18" fmla="*/ 1 w 66"/>
                  <a:gd name="T19" fmla="*/ 1 h 72"/>
                  <a:gd name="T20" fmla="*/ 1 w 66"/>
                  <a:gd name="T21" fmla="*/ 1 h 72"/>
                  <a:gd name="T22" fmla="*/ 1 w 66"/>
                  <a:gd name="T23" fmla="*/ 1 h 72"/>
                  <a:gd name="T24" fmla="*/ 1 w 66"/>
                  <a:gd name="T25" fmla="*/ 1 h 72"/>
                  <a:gd name="T26" fmla="*/ 1 w 66"/>
                  <a:gd name="T27" fmla="*/ 1 h 72"/>
                  <a:gd name="T28" fmla="*/ 1 w 66"/>
                  <a:gd name="T29" fmla="*/ 1 h 72"/>
                  <a:gd name="T30" fmla="*/ 1 w 66"/>
                  <a:gd name="T31" fmla="*/ 1 h 72"/>
                  <a:gd name="T32" fmla="*/ 1 w 66"/>
                  <a:gd name="T33" fmla="*/ 1 h 72"/>
                  <a:gd name="T34" fmla="*/ 1 w 66"/>
                  <a:gd name="T35" fmla="*/ 1 h 72"/>
                  <a:gd name="T36" fmla="*/ 1 w 66"/>
                  <a:gd name="T37" fmla="*/ 1 h 72"/>
                  <a:gd name="T38" fmla="*/ 1 w 66"/>
                  <a:gd name="T39" fmla="*/ 1 h 72"/>
                  <a:gd name="T40" fmla="*/ 1 w 66"/>
                  <a:gd name="T41" fmla="*/ 1 h 72"/>
                  <a:gd name="T42" fmla="*/ 1 w 66"/>
                  <a:gd name="T43" fmla="*/ 1 h 72"/>
                  <a:gd name="T44" fmla="*/ 1 w 66"/>
                  <a:gd name="T45" fmla="*/ 1 h 72"/>
                  <a:gd name="T46" fmla="*/ 1 w 66"/>
                  <a:gd name="T47" fmla="*/ 0 h 72"/>
                  <a:gd name="T48" fmla="*/ 1 w 66"/>
                  <a:gd name="T49" fmla="*/ 1 h 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72"/>
                  <a:gd name="T77" fmla="*/ 66 w 66"/>
                  <a:gd name="T78" fmla="*/ 72 h 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72">
                    <a:moveTo>
                      <a:pt x="33" y="19"/>
                    </a:moveTo>
                    <a:lnTo>
                      <a:pt x="25" y="7"/>
                    </a:lnTo>
                    <a:lnTo>
                      <a:pt x="22" y="21"/>
                    </a:lnTo>
                    <a:lnTo>
                      <a:pt x="1" y="7"/>
                    </a:lnTo>
                    <a:lnTo>
                      <a:pt x="14" y="25"/>
                    </a:lnTo>
                    <a:lnTo>
                      <a:pt x="0" y="29"/>
                    </a:lnTo>
                    <a:lnTo>
                      <a:pt x="11" y="39"/>
                    </a:lnTo>
                    <a:lnTo>
                      <a:pt x="0" y="48"/>
                    </a:lnTo>
                    <a:lnTo>
                      <a:pt x="16" y="45"/>
                    </a:lnTo>
                    <a:lnTo>
                      <a:pt x="14" y="58"/>
                    </a:lnTo>
                    <a:lnTo>
                      <a:pt x="23" y="51"/>
                    </a:lnTo>
                    <a:lnTo>
                      <a:pt x="26" y="72"/>
                    </a:lnTo>
                    <a:lnTo>
                      <a:pt x="32" y="50"/>
                    </a:lnTo>
                    <a:lnTo>
                      <a:pt x="40" y="65"/>
                    </a:lnTo>
                    <a:lnTo>
                      <a:pt x="43" y="48"/>
                    </a:lnTo>
                    <a:lnTo>
                      <a:pt x="55" y="59"/>
                    </a:lnTo>
                    <a:lnTo>
                      <a:pt x="51" y="43"/>
                    </a:lnTo>
                    <a:lnTo>
                      <a:pt x="66" y="44"/>
                    </a:lnTo>
                    <a:lnTo>
                      <a:pt x="54" y="34"/>
                    </a:lnTo>
                    <a:lnTo>
                      <a:pt x="65" y="26"/>
                    </a:lnTo>
                    <a:lnTo>
                      <a:pt x="51" y="23"/>
                    </a:lnTo>
                    <a:lnTo>
                      <a:pt x="56" y="15"/>
                    </a:lnTo>
                    <a:lnTo>
                      <a:pt x="43" y="18"/>
                    </a:lnTo>
                    <a:lnTo>
                      <a:pt x="44" y="0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154"/>
              <p:cNvSpPr>
                <a:spLocks/>
              </p:cNvSpPr>
              <p:nvPr/>
            </p:nvSpPr>
            <p:spPr bwMode="auto">
              <a:xfrm>
                <a:off x="3880" y="651"/>
                <a:ext cx="32" cy="35"/>
              </a:xfrm>
              <a:custGeom>
                <a:avLst/>
                <a:gdLst>
                  <a:gd name="T0" fmla="*/ 1 w 64"/>
                  <a:gd name="T1" fmla="*/ 1 h 69"/>
                  <a:gd name="T2" fmla="*/ 1 w 64"/>
                  <a:gd name="T3" fmla="*/ 1 h 69"/>
                  <a:gd name="T4" fmla="*/ 1 w 64"/>
                  <a:gd name="T5" fmla="*/ 1 h 69"/>
                  <a:gd name="T6" fmla="*/ 1 w 64"/>
                  <a:gd name="T7" fmla="*/ 1 h 69"/>
                  <a:gd name="T8" fmla="*/ 1 w 64"/>
                  <a:gd name="T9" fmla="*/ 1 h 69"/>
                  <a:gd name="T10" fmla="*/ 0 w 64"/>
                  <a:gd name="T11" fmla="*/ 1 h 69"/>
                  <a:gd name="T12" fmla="*/ 1 w 64"/>
                  <a:gd name="T13" fmla="*/ 1 h 69"/>
                  <a:gd name="T14" fmla="*/ 0 w 64"/>
                  <a:gd name="T15" fmla="*/ 1 h 69"/>
                  <a:gd name="T16" fmla="*/ 1 w 64"/>
                  <a:gd name="T17" fmla="*/ 1 h 69"/>
                  <a:gd name="T18" fmla="*/ 1 w 64"/>
                  <a:gd name="T19" fmla="*/ 1 h 69"/>
                  <a:gd name="T20" fmla="*/ 1 w 64"/>
                  <a:gd name="T21" fmla="*/ 1 h 69"/>
                  <a:gd name="T22" fmla="*/ 1 w 64"/>
                  <a:gd name="T23" fmla="*/ 1 h 69"/>
                  <a:gd name="T24" fmla="*/ 1 w 64"/>
                  <a:gd name="T25" fmla="*/ 1 h 69"/>
                  <a:gd name="T26" fmla="*/ 1 w 64"/>
                  <a:gd name="T27" fmla="*/ 1 h 69"/>
                  <a:gd name="T28" fmla="*/ 1 w 64"/>
                  <a:gd name="T29" fmla="*/ 1 h 69"/>
                  <a:gd name="T30" fmla="*/ 1 w 64"/>
                  <a:gd name="T31" fmla="*/ 1 h 69"/>
                  <a:gd name="T32" fmla="*/ 1 w 64"/>
                  <a:gd name="T33" fmla="*/ 1 h 69"/>
                  <a:gd name="T34" fmla="*/ 1 w 64"/>
                  <a:gd name="T35" fmla="*/ 1 h 69"/>
                  <a:gd name="T36" fmla="*/ 1 w 64"/>
                  <a:gd name="T37" fmla="*/ 1 h 69"/>
                  <a:gd name="T38" fmla="*/ 1 w 64"/>
                  <a:gd name="T39" fmla="*/ 1 h 69"/>
                  <a:gd name="T40" fmla="*/ 1 w 64"/>
                  <a:gd name="T41" fmla="*/ 1 h 69"/>
                  <a:gd name="T42" fmla="*/ 1 w 64"/>
                  <a:gd name="T43" fmla="*/ 1 h 69"/>
                  <a:gd name="T44" fmla="*/ 1 w 64"/>
                  <a:gd name="T45" fmla="*/ 1 h 69"/>
                  <a:gd name="T46" fmla="*/ 1 w 64"/>
                  <a:gd name="T47" fmla="*/ 0 h 69"/>
                  <a:gd name="T48" fmla="*/ 1 w 64"/>
                  <a:gd name="T49" fmla="*/ 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69"/>
                  <a:gd name="T77" fmla="*/ 64 w 64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69">
                    <a:moveTo>
                      <a:pt x="32" y="18"/>
                    </a:moveTo>
                    <a:lnTo>
                      <a:pt x="25" y="7"/>
                    </a:lnTo>
                    <a:lnTo>
                      <a:pt x="21" y="20"/>
                    </a:lnTo>
                    <a:lnTo>
                      <a:pt x="2" y="7"/>
                    </a:lnTo>
                    <a:lnTo>
                      <a:pt x="14" y="25"/>
                    </a:lnTo>
                    <a:lnTo>
                      <a:pt x="0" y="28"/>
                    </a:lnTo>
                    <a:lnTo>
                      <a:pt x="11" y="38"/>
                    </a:lnTo>
                    <a:lnTo>
                      <a:pt x="0" y="46"/>
                    </a:lnTo>
                    <a:lnTo>
                      <a:pt x="17" y="44"/>
                    </a:lnTo>
                    <a:lnTo>
                      <a:pt x="14" y="56"/>
                    </a:lnTo>
                    <a:lnTo>
                      <a:pt x="22" y="50"/>
                    </a:lnTo>
                    <a:lnTo>
                      <a:pt x="25" y="69"/>
                    </a:lnTo>
                    <a:lnTo>
                      <a:pt x="31" y="47"/>
                    </a:lnTo>
                    <a:lnTo>
                      <a:pt x="39" y="62"/>
                    </a:lnTo>
                    <a:lnTo>
                      <a:pt x="40" y="46"/>
                    </a:lnTo>
                    <a:lnTo>
                      <a:pt x="53" y="58"/>
                    </a:lnTo>
                    <a:lnTo>
                      <a:pt x="50" y="42"/>
                    </a:lnTo>
                    <a:lnTo>
                      <a:pt x="64" y="43"/>
                    </a:lnTo>
                    <a:lnTo>
                      <a:pt x="51" y="33"/>
                    </a:lnTo>
                    <a:lnTo>
                      <a:pt x="62" y="26"/>
                    </a:lnTo>
                    <a:lnTo>
                      <a:pt x="49" y="24"/>
                    </a:lnTo>
                    <a:lnTo>
                      <a:pt x="54" y="14"/>
                    </a:lnTo>
                    <a:lnTo>
                      <a:pt x="42" y="17"/>
                    </a:lnTo>
                    <a:lnTo>
                      <a:pt x="43" y="0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Freeform 155"/>
              <p:cNvSpPr>
                <a:spLocks/>
              </p:cNvSpPr>
              <p:nvPr/>
            </p:nvSpPr>
            <p:spPr bwMode="auto">
              <a:xfrm>
                <a:off x="3881" y="652"/>
                <a:ext cx="30" cy="33"/>
              </a:xfrm>
              <a:custGeom>
                <a:avLst/>
                <a:gdLst>
                  <a:gd name="T0" fmla="*/ 1 w 60"/>
                  <a:gd name="T1" fmla="*/ 1 h 66"/>
                  <a:gd name="T2" fmla="*/ 1 w 60"/>
                  <a:gd name="T3" fmla="*/ 1 h 66"/>
                  <a:gd name="T4" fmla="*/ 1 w 60"/>
                  <a:gd name="T5" fmla="*/ 1 h 66"/>
                  <a:gd name="T6" fmla="*/ 1 w 60"/>
                  <a:gd name="T7" fmla="*/ 1 h 66"/>
                  <a:gd name="T8" fmla="*/ 1 w 60"/>
                  <a:gd name="T9" fmla="*/ 1 h 66"/>
                  <a:gd name="T10" fmla="*/ 0 w 60"/>
                  <a:gd name="T11" fmla="*/ 1 h 66"/>
                  <a:gd name="T12" fmla="*/ 1 w 60"/>
                  <a:gd name="T13" fmla="*/ 1 h 66"/>
                  <a:gd name="T14" fmla="*/ 0 w 60"/>
                  <a:gd name="T15" fmla="*/ 1 h 66"/>
                  <a:gd name="T16" fmla="*/ 1 w 60"/>
                  <a:gd name="T17" fmla="*/ 1 h 66"/>
                  <a:gd name="T18" fmla="*/ 1 w 60"/>
                  <a:gd name="T19" fmla="*/ 1 h 66"/>
                  <a:gd name="T20" fmla="*/ 1 w 60"/>
                  <a:gd name="T21" fmla="*/ 1 h 66"/>
                  <a:gd name="T22" fmla="*/ 1 w 60"/>
                  <a:gd name="T23" fmla="*/ 1 h 66"/>
                  <a:gd name="T24" fmla="*/ 1 w 60"/>
                  <a:gd name="T25" fmla="*/ 1 h 66"/>
                  <a:gd name="T26" fmla="*/ 1 w 60"/>
                  <a:gd name="T27" fmla="*/ 1 h 66"/>
                  <a:gd name="T28" fmla="*/ 1 w 60"/>
                  <a:gd name="T29" fmla="*/ 1 h 66"/>
                  <a:gd name="T30" fmla="*/ 1 w 60"/>
                  <a:gd name="T31" fmla="*/ 1 h 66"/>
                  <a:gd name="T32" fmla="*/ 1 w 60"/>
                  <a:gd name="T33" fmla="*/ 1 h 66"/>
                  <a:gd name="T34" fmla="*/ 1 w 60"/>
                  <a:gd name="T35" fmla="*/ 1 h 66"/>
                  <a:gd name="T36" fmla="*/ 1 w 60"/>
                  <a:gd name="T37" fmla="*/ 1 h 66"/>
                  <a:gd name="T38" fmla="*/ 1 w 60"/>
                  <a:gd name="T39" fmla="*/ 1 h 66"/>
                  <a:gd name="T40" fmla="*/ 1 w 60"/>
                  <a:gd name="T41" fmla="*/ 1 h 66"/>
                  <a:gd name="T42" fmla="*/ 1 w 60"/>
                  <a:gd name="T43" fmla="*/ 1 h 66"/>
                  <a:gd name="T44" fmla="*/ 1 w 60"/>
                  <a:gd name="T45" fmla="*/ 1 h 66"/>
                  <a:gd name="T46" fmla="*/ 1 w 60"/>
                  <a:gd name="T47" fmla="*/ 0 h 66"/>
                  <a:gd name="T48" fmla="*/ 1 w 60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66"/>
                  <a:gd name="T77" fmla="*/ 60 w 60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66">
                    <a:moveTo>
                      <a:pt x="30" y="18"/>
                    </a:moveTo>
                    <a:lnTo>
                      <a:pt x="23" y="6"/>
                    </a:lnTo>
                    <a:lnTo>
                      <a:pt x="20" y="19"/>
                    </a:lnTo>
                    <a:lnTo>
                      <a:pt x="1" y="6"/>
                    </a:lnTo>
                    <a:lnTo>
                      <a:pt x="13" y="23"/>
                    </a:lnTo>
                    <a:lnTo>
                      <a:pt x="0" y="26"/>
                    </a:lnTo>
                    <a:lnTo>
                      <a:pt x="11" y="36"/>
                    </a:lnTo>
                    <a:lnTo>
                      <a:pt x="0" y="44"/>
                    </a:lnTo>
                    <a:lnTo>
                      <a:pt x="15" y="42"/>
                    </a:lnTo>
                    <a:lnTo>
                      <a:pt x="13" y="54"/>
                    </a:lnTo>
                    <a:lnTo>
                      <a:pt x="20" y="47"/>
                    </a:lnTo>
                    <a:lnTo>
                      <a:pt x="23" y="66"/>
                    </a:lnTo>
                    <a:lnTo>
                      <a:pt x="29" y="45"/>
                    </a:lnTo>
                    <a:lnTo>
                      <a:pt x="37" y="60"/>
                    </a:lnTo>
                    <a:lnTo>
                      <a:pt x="38" y="44"/>
                    </a:lnTo>
                    <a:lnTo>
                      <a:pt x="51" y="55"/>
                    </a:lnTo>
                    <a:lnTo>
                      <a:pt x="47" y="38"/>
                    </a:lnTo>
                    <a:lnTo>
                      <a:pt x="60" y="40"/>
                    </a:lnTo>
                    <a:lnTo>
                      <a:pt x="48" y="31"/>
                    </a:lnTo>
                    <a:lnTo>
                      <a:pt x="59" y="24"/>
                    </a:lnTo>
                    <a:lnTo>
                      <a:pt x="47" y="22"/>
                    </a:lnTo>
                    <a:lnTo>
                      <a:pt x="51" y="13"/>
                    </a:lnTo>
                    <a:lnTo>
                      <a:pt x="40" y="16"/>
                    </a:lnTo>
                    <a:lnTo>
                      <a:pt x="40" y="0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FF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156"/>
              <p:cNvSpPr>
                <a:spLocks/>
              </p:cNvSpPr>
              <p:nvPr/>
            </p:nvSpPr>
            <p:spPr bwMode="auto">
              <a:xfrm>
                <a:off x="3881" y="652"/>
                <a:ext cx="29" cy="32"/>
              </a:xfrm>
              <a:custGeom>
                <a:avLst/>
                <a:gdLst>
                  <a:gd name="T0" fmla="*/ 1 w 58"/>
                  <a:gd name="T1" fmla="*/ 1 h 64"/>
                  <a:gd name="T2" fmla="*/ 1 w 58"/>
                  <a:gd name="T3" fmla="*/ 1 h 64"/>
                  <a:gd name="T4" fmla="*/ 1 w 58"/>
                  <a:gd name="T5" fmla="*/ 1 h 64"/>
                  <a:gd name="T6" fmla="*/ 1 w 58"/>
                  <a:gd name="T7" fmla="*/ 1 h 64"/>
                  <a:gd name="T8" fmla="*/ 1 w 58"/>
                  <a:gd name="T9" fmla="*/ 1 h 64"/>
                  <a:gd name="T10" fmla="*/ 0 w 58"/>
                  <a:gd name="T11" fmla="*/ 1 h 64"/>
                  <a:gd name="T12" fmla="*/ 1 w 58"/>
                  <a:gd name="T13" fmla="*/ 1 h 64"/>
                  <a:gd name="T14" fmla="*/ 0 w 58"/>
                  <a:gd name="T15" fmla="*/ 1 h 64"/>
                  <a:gd name="T16" fmla="*/ 1 w 58"/>
                  <a:gd name="T17" fmla="*/ 1 h 64"/>
                  <a:gd name="T18" fmla="*/ 1 w 58"/>
                  <a:gd name="T19" fmla="*/ 1 h 64"/>
                  <a:gd name="T20" fmla="*/ 1 w 58"/>
                  <a:gd name="T21" fmla="*/ 1 h 64"/>
                  <a:gd name="T22" fmla="*/ 1 w 58"/>
                  <a:gd name="T23" fmla="*/ 1 h 64"/>
                  <a:gd name="T24" fmla="*/ 1 w 58"/>
                  <a:gd name="T25" fmla="*/ 1 h 64"/>
                  <a:gd name="T26" fmla="*/ 1 w 58"/>
                  <a:gd name="T27" fmla="*/ 1 h 64"/>
                  <a:gd name="T28" fmla="*/ 1 w 58"/>
                  <a:gd name="T29" fmla="*/ 1 h 64"/>
                  <a:gd name="T30" fmla="*/ 1 w 58"/>
                  <a:gd name="T31" fmla="*/ 1 h 64"/>
                  <a:gd name="T32" fmla="*/ 1 w 58"/>
                  <a:gd name="T33" fmla="*/ 1 h 64"/>
                  <a:gd name="T34" fmla="*/ 1 w 58"/>
                  <a:gd name="T35" fmla="*/ 1 h 64"/>
                  <a:gd name="T36" fmla="*/ 1 w 58"/>
                  <a:gd name="T37" fmla="*/ 1 h 64"/>
                  <a:gd name="T38" fmla="*/ 1 w 58"/>
                  <a:gd name="T39" fmla="*/ 1 h 64"/>
                  <a:gd name="T40" fmla="*/ 1 w 58"/>
                  <a:gd name="T41" fmla="*/ 1 h 64"/>
                  <a:gd name="T42" fmla="*/ 1 w 58"/>
                  <a:gd name="T43" fmla="*/ 1 h 64"/>
                  <a:gd name="T44" fmla="*/ 1 w 58"/>
                  <a:gd name="T45" fmla="*/ 1 h 64"/>
                  <a:gd name="T46" fmla="*/ 1 w 58"/>
                  <a:gd name="T47" fmla="*/ 0 h 64"/>
                  <a:gd name="T48" fmla="*/ 1 w 58"/>
                  <a:gd name="T49" fmla="*/ 1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64"/>
                  <a:gd name="T77" fmla="*/ 58 w 58"/>
                  <a:gd name="T78" fmla="*/ 64 h 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64">
                    <a:moveTo>
                      <a:pt x="29" y="17"/>
                    </a:moveTo>
                    <a:lnTo>
                      <a:pt x="22" y="7"/>
                    </a:lnTo>
                    <a:lnTo>
                      <a:pt x="19" y="18"/>
                    </a:lnTo>
                    <a:lnTo>
                      <a:pt x="1" y="7"/>
                    </a:lnTo>
                    <a:lnTo>
                      <a:pt x="12" y="22"/>
                    </a:lnTo>
                    <a:lnTo>
                      <a:pt x="0" y="25"/>
                    </a:lnTo>
                    <a:lnTo>
                      <a:pt x="10" y="35"/>
                    </a:lnTo>
                    <a:lnTo>
                      <a:pt x="0" y="43"/>
                    </a:lnTo>
                    <a:lnTo>
                      <a:pt x="15" y="40"/>
                    </a:lnTo>
                    <a:lnTo>
                      <a:pt x="12" y="51"/>
                    </a:lnTo>
                    <a:lnTo>
                      <a:pt x="21" y="46"/>
                    </a:lnTo>
                    <a:lnTo>
                      <a:pt x="22" y="64"/>
                    </a:lnTo>
                    <a:lnTo>
                      <a:pt x="28" y="44"/>
                    </a:lnTo>
                    <a:lnTo>
                      <a:pt x="36" y="58"/>
                    </a:lnTo>
                    <a:lnTo>
                      <a:pt x="37" y="43"/>
                    </a:lnTo>
                    <a:lnTo>
                      <a:pt x="48" y="53"/>
                    </a:lnTo>
                    <a:lnTo>
                      <a:pt x="44" y="37"/>
                    </a:lnTo>
                    <a:lnTo>
                      <a:pt x="58" y="39"/>
                    </a:lnTo>
                    <a:lnTo>
                      <a:pt x="47" y="30"/>
                    </a:lnTo>
                    <a:lnTo>
                      <a:pt x="57" y="23"/>
                    </a:lnTo>
                    <a:lnTo>
                      <a:pt x="44" y="21"/>
                    </a:lnTo>
                    <a:lnTo>
                      <a:pt x="50" y="12"/>
                    </a:lnTo>
                    <a:lnTo>
                      <a:pt x="37" y="15"/>
                    </a:lnTo>
                    <a:lnTo>
                      <a:pt x="39" y="0"/>
                    </a:lnTo>
                    <a:lnTo>
                      <a:pt x="29" y="17"/>
                    </a:lnTo>
                    <a:close/>
                  </a:path>
                </a:pathLst>
              </a:custGeom>
              <a:solidFill>
                <a:srgbClr val="FF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Freeform 157"/>
              <p:cNvSpPr>
                <a:spLocks/>
              </p:cNvSpPr>
              <p:nvPr/>
            </p:nvSpPr>
            <p:spPr bwMode="auto">
              <a:xfrm>
                <a:off x="3882" y="653"/>
                <a:ext cx="28" cy="31"/>
              </a:xfrm>
              <a:custGeom>
                <a:avLst/>
                <a:gdLst>
                  <a:gd name="T0" fmla="*/ 1 w 56"/>
                  <a:gd name="T1" fmla="*/ 1 h 61"/>
                  <a:gd name="T2" fmla="*/ 1 w 56"/>
                  <a:gd name="T3" fmla="*/ 1 h 61"/>
                  <a:gd name="T4" fmla="*/ 1 w 56"/>
                  <a:gd name="T5" fmla="*/ 1 h 61"/>
                  <a:gd name="T6" fmla="*/ 1 w 56"/>
                  <a:gd name="T7" fmla="*/ 1 h 61"/>
                  <a:gd name="T8" fmla="*/ 1 w 56"/>
                  <a:gd name="T9" fmla="*/ 1 h 61"/>
                  <a:gd name="T10" fmla="*/ 0 w 56"/>
                  <a:gd name="T11" fmla="*/ 1 h 61"/>
                  <a:gd name="T12" fmla="*/ 1 w 56"/>
                  <a:gd name="T13" fmla="*/ 1 h 61"/>
                  <a:gd name="T14" fmla="*/ 0 w 56"/>
                  <a:gd name="T15" fmla="*/ 1 h 61"/>
                  <a:gd name="T16" fmla="*/ 1 w 56"/>
                  <a:gd name="T17" fmla="*/ 1 h 61"/>
                  <a:gd name="T18" fmla="*/ 1 w 56"/>
                  <a:gd name="T19" fmla="*/ 1 h 61"/>
                  <a:gd name="T20" fmla="*/ 1 w 56"/>
                  <a:gd name="T21" fmla="*/ 1 h 61"/>
                  <a:gd name="T22" fmla="*/ 1 w 56"/>
                  <a:gd name="T23" fmla="*/ 1 h 61"/>
                  <a:gd name="T24" fmla="*/ 1 w 56"/>
                  <a:gd name="T25" fmla="*/ 1 h 61"/>
                  <a:gd name="T26" fmla="*/ 1 w 56"/>
                  <a:gd name="T27" fmla="*/ 1 h 61"/>
                  <a:gd name="T28" fmla="*/ 1 w 56"/>
                  <a:gd name="T29" fmla="*/ 1 h 61"/>
                  <a:gd name="T30" fmla="*/ 1 w 56"/>
                  <a:gd name="T31" fmla="*/ 1 h 61"/>
                  <a:gd name="T32" fmla="*/ 1 w 56"/>
                  <a:gd name="T33" fmla="*/ 1 h 61"/>
                  <a:gd name="T34" fmla="*/ 1 w 56"/>
                  <a:gd name="T35" fmla="*/ 1 h 61"/>
                  <a:gd name="T36" fmla="*/ 1 w 56"/>
                  <a:gd name="T37" fmla="*/ 1 h 61"/>
                  <a:gd name="T38" fmla="*/ 1 w 56"/>
                  <a:gd name="T39" fmla="*/ 1 h 61"/>
                  <a:gd name="T40" fmla="*/ 1 w 56"/>
                  <a:gd name="T41" fmla="*/ 1 h 61"/>
                  <a:gd name="T42" fmla="*/ 1 w 56"/>
                  <a:gd name="T43" fmla="*/ 1 h 61"/>
                  <a:gd name="T44" fmla="*/ 1 w 56"/>
                  <a:gd name="T45" fmla="*/ 1 h 61"/>
                  <a:gd name="T46" fmla="*/ 1 w 56"/>
                  <a:gd name="T47" fmla="*/ 0 h 61"/>
                  <a:gd name="T48" fmla="*/ 1 w 56"/>
                  <a:gd name="T49" fmla="*/ 1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61"/>
                  <a:gd name="T77" fmla="*/ 56 w 56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61">
                    <a:moveTo>
                      <a:pt x="28" y="17"/>
                    </a:moveTo>
                    <a:lnTo>
                      <a:pt x="21" y="6"/>
                    </a:lnTo>
                    <a:lnTo>
                      <a:pt x="18" y="18"/>
                    </a:lnTo>
                    <a:lnTo>
                      <a:pt x="2" y="6"/>
                    </a:lnTo>
                    <a:lnTo>
                      <a:pt x="13" y="21"/>
                    </a:lnTo>
                    <a:lnTo>
                      <a:pt x="0" y="25"/>
                    </a:lnTo>
                    <a:lnTo>
                      <a:pt x="10" y="34"/>
                    </a:lnTo>
                    <a:lnTo>
                      <a:pt x="0" y="40"/>
                    </a:lnTo>
                    <a:lnTo>
                      <a:pt x="14" y="39"/>
                    </a:lnTo>
                    <a:lnTo>
                      <a:pt x="13" y="49"/>
                    </a:lnTo>
                    <a:lnTo>
                      <a:pt x="20" y="43"/>
                    </a:lnTo>
                    <a:lnTo>
                      <a:pt x="22" y="61"/>
                    </a:lnTo>
                    <a:lnTo>
                      <a:pt x="27" y="42"/>
                    </a:lnTo>
                    <a:lnTo>
                      <a:pt x="33" y="56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43" y="36"/>
                    </a:lnTo>
                    <a:lnTo>
                      <a:pt x="56" y="38"/>
                    </a:lnTo>
                    <a:lnTo>
                      <a:pt x="45" y="29"/>
                    </a:lnTo>
                    <a:lnTo>
                      <a:pt x="54" y="22"/>
                    </a:lnTo>
                    <a:lnTo>
                      <a:pt x="43" y="21"/>
                    </a:lnTo>
                    <a:lnTo>
                      <a:pt x="47" y="13"/>
                    </a:lnTo>
                    <a:lnTo>
                      <a:pt x="36" y="16"/>
                    </a:lnTo>
                    <a:lnTo>
                      <a:pt x="38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FF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158"/>
              <p:cNvSpPr>
                <a:spLocks/>
              </p:cNvSpPr>
              <p:nvPr/>
            </p:nvSpPr>
            <p:spPr bwMode="auto">
              <a:xfrm>
                <a:off x="3883" y="654"/>
                <a:ext cx="27" cy="29"/>
              </a:xfrm>
              <a:custGeom>
                <a:avLst/>
                <a:gdLst>
                  <a:gd name="T0" fmla="*/ 1 w 54"/>
                  <a:gd name="T1" fmla="*/ 1 h 58"/>
                  <a:gd name="T2" fmla="*/ 1 w 54"/>
                  <a:gd name="T3" fmla="*/ 1 h 58"/>
                  <a:gd name="T4" fmla="*/ 1 w 54"/>
                  <a:gd name="T5" fmla="*/ 1 h 58"/>
                  <a:gd name="T6" fmla="*/ 1 w 54"/>
                  <a:gd name="T7" fmla="*/ 1 h 58"/>
                  <a:gd name="T8" fmla="*/ 1 w 54"/>
                  <a:gd name="T9" fmla="*/ 1 h 58"/>
                  <a:gd name="T10" fmla="*/ 0 w 54"/>
                  <a:gd name="T11" fmla="*/ 1 h 58"/>
                  <a:gd name="T12" fmla="*/ 1 w 54"/>
                  <a:gd name="T13" fmla="*/ 1 h 58"/>
                  <a:gd name="T14" fmla="*/ 0 w 54"/>
                  <a:gd name="T15" fmla="*/ 1 h 58"/>
                  <a:gd name="T16" fmla="*/ 1 w 54"/>
                  <a:gd name="T17" fmla="*/ 1 h 58"/>
                  <a:gd name="T18" fmla="*/ 1 w 54"/>
                  <a:gd name="T19" fmla="*/ 1 h 58"/>
                  <a:gd name="T20" fmla="*/ 1 w 54"/>
                  <a:gd name="T21" fmla="*/ 1 h 58"/>
                  <a:gd name="T22" fmla="*/ 1 w 54"/>
                  <a:gd name="T23" fmla="*/ 1 h 58"/>
                  <a:gd name="T24" fmla="*/ 1 w 54"/>
                  <a:gd name="T25" fmla="*/ 1 h 58"/>
                  <a:gd name="T26" fmla="*/ 1 w 54"/>
                  <a:gd name="T27" fmla="*/ 1 h 58"/>
                  <a:gd name="T28" fmla="*/ 1 w 54"/>
                  <a:gd name="T29" fmla="*/ 1 h 58"/>
                  <a:gd name="T30" fmla="*/ 1 w 54"/>
                  <a:gd name="T31" fmla="*/ 1 h 58"/>
                  <a:gd name="T32" fmla="*/ 1 w 54"/>
                  <a:gd name="T33" fmla="*/ 1 h 58"/>
                  <a:gd name="T34" fmla="*/ 1 w 54"/>
                  <a:gd name="T35" fmla="*/ 1 h 58"/>
                  <a:gd name="T36" fmla="*/ 1 w 54"/>
                  <a:gd name="T37" fmla="*/ 1 h 58"/>
                  <a:gd name="T38" fmla="*/ 1 w 54"/>
                  <a:gd name="T39" fmla="*/ 1 h 58"/>
                  <a:gd name="T40" fmla="*/ 1 w 54"/>
                  <a:gd name="T41" fmla="*/ 1 h 58"/>
                  <a:gd name="T42" fmla="*/ 1 w 54"/>
                  <a:gd name="T43" fmla="*/ 1 h 58"/>
                  <a:gd name="T44" fmla="*/ 1 w 54"/>
                  <a:gd name="T45" fmla="*/ 1 h 58"/>
                  <a:gd name="T46" fmla="*/ 1 w 54"/>
                  <a:gd name="T47" fmla="*/ 0 h 58"/>
                  <a:gd name="T48" fmla="*/ 1 w 54"/>
                  <a:gd name="T49" fmla="*/ 1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4"/>
                  <a:gd name="T76" fmla="*/ 0 h 58"/>
                  <a:gd name="T77" fmla="*/ 54 w 54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4" h="58">
                    <a:moveTo>
                      <a:pt x="26" y="15"/>
                    </a:moveTo>
                    <a:lnTo>
                      <a:pt x="20" y="5"/>
                    </a:lnTo>
                    <a:lnTo>
                      <a:pt x="18" y="16"/>
                    </a:lnTo>
                    <a:lnTo>
                      <a:pt x="1" y="5"/>
                    </a:lnTo>
                    <a:lnTo>
                      <a:pt x="11" y="20"/>
                    </a:lnTo>
                    <a:lnTo>
                      <a:pt x="0" y="23"/>
                    </a:lnTo>
                    <a:lnTo>
                      <a:pt x="9" y="32"/>
                    </a:lnTo>
                    <a:lnTo>
                      <a:pt x="0" y="38"/>
                    </a:lnTo>
                    <a:lnTo>
                      <a:pt x="14" y="37"/>
                    </a:lnTo>
                    <a:lnTo>
                      <a:pt x="11" y="47"/>
                    </a:lnTo>
                    <a:lnTo>
                      <a:pt x="19" y="41"/>
                    </a:lnTo>
                    <a:lnTo>
                      <a:pt x="20" y="58"/>
                    </a:lnTo>
                    <a:lnTo>
                      <a:pt x="26" y="40"/>
                    </a:lnTo>
                    <a:lnTo>
                      <a:pt x="33" y="52"/>
                    </a:lnTo>
                    <a:lnTo>
                      <a:pt x="34" y="38"/>
                    </a:lnTo>
                    <a:lnTo>
                      <a:pt x="45" y="48"/>
                    </a:lnTo>
                    <a:lnTo>
                      <a:pt x="41" y="34"/>
                    </a:lnTo>
                    <a:lnTo>
                      <a:pt x="54" y="36"/>
                    </a:lnTo>
                    <a:lnTo>
                      <a:pt x="43" y="27"/>
                    </a:lnTo>
                    <a:lnTo>
                      <a:pt x="52" y="22"/>
                    </a:lnTo>
                    <a:lnTo>
                      <a:pt x="41" y="19"/>
                    </a:lnTo>
                    <a:lnTo>
                      <a:pt x="45" y="12"/>
                    </a:lnTo>
                    <a:lnTo>
                      <a:pt x="34" y="14"/>
                    </a:lnTo>
                    <a:lnTo>
                      <a:pt x="36" y="0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FF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59"/>
              <p:cNvSpPr>
                <a:spLocks/>
              </p:cNvSpPr>
              <p:nvPr/>
            </p:nvSpPr>
            <p:spPr bwMode="auto">
              <a:xfrm>
                <a:off x="3884" y="655"/>
                <a:ext cx="25" cy="27"/>
              </a:xfrm>
              <a:custGeom>
                <a:avLst/>
                <a:gdLst>
                  <a:gd name="T0" fmla="*/ 0 w 51"/>
                  <a:gd name="T1" fmla="*/ 0 h 55"/>
                  <a:gd name="T2" fmla="*/ 0 w 51"/>
                  <a:gd name="T3" fmla="*/ 0 h 55"/>
                  <a:gd name="T4" fmla="*/ 0 w 51"/>
                  <a:gd name="T5" fmla="*/ 0 h 55"/>
                  <a:gd name="T6" fmla="*/ 0 w 51"/>
                  <a:gd name="T7" fmla="*/ 0 h 55"/>
                  <a:gd name="T8" fmla="*/ 0 w 51"/>
                  <a:gd name="T9" fmla="*/ 0 h 55"/>
                  <a:gd name="T10" fmla="*/ 0 w 51"/>
                  <a:gd name="T11" fmla="*/ 0 h 55"/>
                  <a:gd name="T12" fmla="*/ 0 w 51"/>
                  <a:gd name="T13" fmla="*/ 0 h 55"/>
                  <a:gd name="T14" fmla="*/ 0 w 51"/>
                  <a:gd name="T15" fmla="*/ 0 h 55"/>
                  <a:gd name="T16" fmla="*/ 0 w 51"/>
                  <a:gd name="T17" fmla="*/ 0 h 55"/>
                  <a:gd name="T18" fmla="*/ 0 w 51"/>
                  <a:gd name="T19" fmla="*/ 0 h 55"/>
                  <a:gd name="T20" fmla="*/ 0 w 51"/>
                  <a:gd name="T21" fmla="*/ 0 h 55"/>
                  <a:gd name="T22" fmla="*/ 0 w 51"/>
                  <a:gd name="T23" fmla="*/ 0 h 55"/>
                  <a:gd name="T24" fmla="*/ 0 w 51"/>
                  <a:gd name="T25" fmla="*/ 0 h 55"/>
                  <a:gd name="T26" fmla="*/ 0 w 51"/>
                  <a:gd name="T27" fmla="*/ 0 h 55"/>
                  <a:gd name="T28" fmla="*/ 0 w 51"/>
                  <a:gd name="T29" fmla="*/ 0 h 55"/>
                  <a:gd name="T30" fmla="*/ 0 w 51"/>
                  <a:gd name="T31" fmla="*/ 0 h 55"/>
                  <a:gd name="T32" fmla="*/ 0 w 51"/>
                  <a:gd name="T33" fmla="*/ 0 h 55"/>
                  <a:gd name="T34" fmla="*/ 0 w 51"/>
                  <a:gd name="T35" fmla="*/ 0 h 55"/>
                  <a:gd name="T36" fmla="*/ 0 w 51"/>
                  <a:gd name="T37" fmla="*/ 0 h 55"/>
                  <a:gd name="T38" fmla="*/ 0 w 51"/>
                  <a:gd name="T39" fmla="*/ 0 h 55"/>
                  <a:gd name="T40" fmla="*/ 0 w 51"/>
                  <a:gd name="T41" fmla="*/ 0 h 55"/>
                  <a:gd name="T42" fmla="*/ 0 w 51"/>
                  <a:gd name="T43" fmla="*/ 0 h 55"/>
                  <a:gd name="T44" fmla="*/ 0 w 51"/>
                  <a:gd name="T45" fmla="*/ 0 h 55"/>
                  <a:gd name="T46" fmla="*/ 0 w 51"/>
                  <a:gd name="T47" fmla="*/ 0 h 55"/>
                  <a:gd name="T48" fmla="*/ 0 w 51"/>
                  <a:gd name="T49" fmla="*/ 0 h 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55"/>
                  <a:gd name="T77" fmla="*/ 51 w 51"/>
                  <a:gd name="T78" fmla="*/ 55 h 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55">
                    <a:moveTo>
                      <a:pt x="25" y="15"/>
                    </a:moveTo>
                    <a:lnTo>
                      <a:pt x="19" y="6"/>
                    </a:lnTo>
                    <a:lnTo>
                      <a:pt x="17" y="15"/>
                    </a:lnTo>
                    <a:lnTo>
                      <a:pt x="1" y="6"/>
                    </a:lnTo>
                    <a:lnTo>
                      <a:pt x="11" y="19"/>
                    </a:lnTo>
                    <a:lnTo>
                      <a:pt x="0" y="22"/>
                    </a:lnTo>
                    <a:lnTo>
                      <a:pt x="8" y="29"/>
                    </a:lnTo>
                    <a:lnTo>
                      <a:pt x="0" y="37"/>
                    </a:lnTo>
                    <a:lnTo>
                      <a:pt x="14" y="36"/>
                    </a:lnTo>
                    <a:lnTo>
                      <a:pt x="11" y="44"/>
                    </a:lnTo>
                    <a:lnTo>
                      <a:pt x="18" y="40"/>
                    </a:lnTo>
                    <a:lnTo>
                      <a:pt x="19" y="55"/>
                    </a:lnTo>
                    <a:lnTo>
                      <a:pt x="25" y="37"/>
                    </a:lnTo>
                    <a:lnTo>
                      <a:pt x="32" y="50"/>
                    </a:lnTo>
                    <a:lnTo>
                      <a:pt x="33" y="37"/>
                    </a:lnTo>
                    <a:lnTo>
                      <a:pt x="43" y="46"/>
                    </a:lnTo>
                    <a:lnTo>
                      <a:pt x="40" y="33"/>
                    </a:lnTo>
                    <a:lnTo>
                      <a:pt x="51" y="33"/>
                    </a:lnTo>
                    <a:lnTo>
                      <a:pt x="42" y="26"/>
                    </a:lnTo>
                    <a:lnTo>
                      <a:pt x="50" y="21"/>
                    </a:lnTo>
                    <a:lnTo>
                      <a:pt x="39" y="18"/>
                    </a:lnTo>
                    <a:lnTo>
                      <a:pt x="43" y="11"/>
                    </a:lnTo>
                    <a:lnTo>
                      <a:pt x="33" y="14"/>
                    </a:lnTo>
                    <a:lnTo>
                      <a:pt x="35" y="0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60"/>
              <p:cNvSpPr>
                <a:spLocks/>
              </p:cNvSpPr>
              <p:nvPr/>
            </p:nvSpPr>
            <p:spPr bwMode="auto">
              <a:xfrm>
                <a:off x="3884" y="655"/>
                <a:ext cx="24" cy="27"/>
              </a:xfrm>
              <a:custGeom>
                <a:avLst/>
                <a:gdLst>
                  <a:gd name="T0" fmla="*/ 0 w 49"/>
                  <a:gd name="T1" fmla="*/ 1 h 53"/>
                  <a:gd name="T2" fmla="*/ 0 w 49"/>
                  <a:gd name="T3" fmla="*/ 1 h 53"/>
                  <a:gd name="T4" fmla="*/ 0 w 49"/>
                  <a:gd name="T5" fmla="*/ 1 h 53"/>
                  <a:gd name="T6" fmla="*/ 0 w 49"/>
                  <a:gd name="T7" fmla="*/ 1 h 53"/>
                  <a:gd name="T8" fmla="*/ 0 w 49"/>
                  <a:gd name="T9" fmla="*/ 1 h 53"/>
                  <a:gd name="T10" fmla="*/ 0 w 49"/>
                  <a:gd name="T11" fmla="*/ 1 h 53"/>
                  <a:gd name="T12" fmla="*/ 0 w 49"/>
                  <a:gd name="T13" fmla="*/ 1 h 53"/>
                  <a:gd name="T14" fmla="*/ 0 w 49"/>
                  <a:gd name="T15" fmla="*/ 1 h 53"/>
                  <a:gd name="T16" fmla="*/ 0 w 49"/>
                  <a:gd name="T17" fmla="*/ 1 h 53"/>
                  <a:gd name="T18" fmla="*/ 0 w 49"/>
                  <a:gd name="T19" fmla="*/ 1 h 53"/>
                  <a:gd name="T20" fmla="*/ 0 w 49"/>
                  <a:gd name="T21" fmla="*/ 1 h 53"/>
                  <a:gd name="T22" fmla="*/ 0 w 49"/>
                  <a:gd name="T23" fmla="*/ 1 h 53"/>
                  <a:gd name="T24" fmla="*/ 0 w 49"/>
                  <a:gd name="T25" fmla="*/ 1 h 53"/>
                  <a:gd name="T26" fmla="*/ 0 w 49"/>
                  <a:gd name="T27" fmla="*/ 1 h 53"/>
                  <a:gd name="T28" fmla="*/ 0 w 49"/>
                  <a:gd name="T29" fmla="*/ 1 h 53"/>
                  <a:gd name="T30" fmla="*/ 0 w 49"/>
                  <a:gd name="T31" fmla="*/ 1 h 53"/>
                  <a:gd name="T32" fmla="*/ 0 w 49"/>
                  <a:gd name="T33" fmla="*/ 1 h 53"/>
                  <a:gd name="T34" fmla="*/ 0 w 49"/>
                  <a:gd name="T35" fmla="*/ 1 h 53"/>
                  <a:gd name="T36" fmla="*/ 0 w 49"/>
                  <a:gd name="T37" fmla="*/ 1 h 53"/>
                  <a:gd name="T38" fmla="*/ 0 w 49"/>
                  <a:gd name="T39" fmla="*/ 1 h 53"/>
                  <a:gd name="T40" fmla="*/ 0 w 49"/>
                  <a:gd name="T41" fmla="*/ 1 h 53"/>
                  <a:gd name="T42" fmla="*/ 0 w 49"/>
                  <a:gd name="T43" fmla="*/ 1 h 53"/>
                  <a:gd name="T44" fmla="*/ 0 w 49"/>
                  <a:gd name="T45" fmla="*/ 1 h 53"/>
                  <a:gd name="T46" fmla="*/ 0 w 49"/>
                  <a:gd name="T47" fmla="*/ 0 h 53"/>
                  <a:gd name="T48" fmla="*/ 0 w 49"/>
                  <a:gd name="T49" fmla="*/ 1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"/>
                  <a:gd name="T76" fmla="*/ 0 h 53"/>
                  <a:gd name="T77" fmla="*/ 49 w 49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" h="53">
                    <a:moveTo>
                      <a:pt x="24" y="14"/>
                    </a:moveTo>
                    <a:lnTo>
                      <a:pt x="18" y="6"/>
                    </a:lnTo>
                    <a:lnTo>
                      <a:pt x="17" y="16"/>
                    </a:lnTo>
                    <a:lnTo>
                      <a:pt x="2" y="6"/>
                    </a:lnTo>
                    <a:lnTo>
                      <a:pt x="12" y="18"/>
                    </a:lnTo>
                    <a:lnTo>
                      <a:pt x="0" y="21"/>
                    </a:lnTo>
                    <a:lnTo>
                      <a:pt x="9" y="28"/>
                    </a:lnTo>
                    <a:lnTo>
                      <a:pt x="0" y="35"/>
                    </a:lnTo>
                    <a:lnTo>
                      <a:pt x="13" y="34"/>
                    </a:lnTo>
                    <a:lnTo>
                      <a:pt x="12" y="43"/>
                    </a:lnTo>
                    <a:lnTo>
                      <a:pt x="17" y="38"/>
                    </a:lnTo>
                    <a:lnTo>
                      <a:pt x="20" y="53"/>
                    </a:lnTo>
                    <a:lnTo>
                      <a:pt x="24" y="36"/>
                    </a:lnTo>
                    <a:lnTo>
                      <a:pt x="29" y="48"/>
                    </a:lnTo>
                    <a:lnTo>
                      <a:pt x="31" y="35"/>
                    </a:lnTo>
                    <a:lnTo>
                      <a:pt x="41" y="45"/>
                    </a:lnTo>
                    <a:lnTo>
                      <a:pt x="38" y="32"/>
                    </a:lnTo>
                    <a:lnTo>
                      <a:pt x="49" y="32"/>
                    </a:lnTo>
                    <a:lnTo>
                      <a:pt x="39" y="25"/>
                    </a:lnTo>
                    <a:lnTo>
                      <a:pt x="47" y="20"/>
                    </a:lnTo>
                    <a:lnTo>
                      <a:pt x="38" y="18"/>
                    </a:lnTo>
                    <a:lnTo>
                      <a:pt x="42" y="12"/>
                    </a:lnTo>
                    <a:lnTo>
                      <a:pt x="32" y="13"/>
                    </a:lnTo>
                    <a:lnTo>
                      <a:pt x="32" y="0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Freeform 161"/>
              <p:cNvSpPr>
                <a:spLocks/>
              </p:cNvSpPr>
              <p:nvPr/>
            </p:nvSpPr>
            <p:spPr bwMode="auto">
              <a:xfrm>
                <a:off x="3885" y="656"/>
                <a:ext cx="23" cy="25"/>
              </a:xfrm>
              <a:custGeom>
                <a:avLst/>
                <a:gdLst>
                  <a:gd name="T0" fmla="*/ 1 w 45"/>
                  <a:gd name="T1" fmla="*/ 1 h 50"/>
                  <a:gd name="T2" fmla="*/ 1 w 45"/>
                  <a:gd name="T3" fmla="*/ 1 h 50"/>
                  <a:gd name="T4" fmla="*/ 1 w 45"/>
                  <a:gd name="T5" fmla="*/ 1 h 50"/>
                  <a:gd name="T6" fmla="*/ 1 w 45"/>
                  <a:gd name="T7" fmla="*/ 1 h 50"/>
                  <a:gd name="T8" fmla="*/ 1 w 45"/>
                  <a:gd name="T9" fmla="*/ 1 h 50"/>
                  <a:gd name="T10" fmla="*/ 0 w 45"/>
                  <a:gd name="T11" fmla="*/ 1 h 50"/>
                  <a:gd name="T12" fmla="*/ 1 w 45"/>
                  <a:gd name="T13" fmla="*/ 1 h 50"/>
                  <a:gd name="T14" fmla="*/ 0 w 45"/>
                  <a:gd name="T15" fmla="*/ 1 h 50"/>
                  <a:gd name="T16" fmla="*/ 1 w 45"/>
                  <a:gd name="T17" fmla="*/ 1 h 50"/>
                  <a:gd name="T18" fmla="*/ 1 w 45"/>
                  <a:gd name="T19" fmla="*/ 1 h 50"/>
                  <a:gd name="T20" fmla="*/ 1 w 45"/>
                  <a:gd name="T21" fmla="*/ 1 h 50"/>
                  <a:gd name="T22" fmla="*/ 1 w 45"/>
                  <a:gd name="T23" fmla="*/ 1 h 50"/>
                  <a:gd name="T24" fmla="*/ 1 w 45"/>
                  <a:gd name="T25" fmla="*/ 1 h 50"/>
                  <a:gd name="T26" fmla="*/ 1 w 45"/>
                  <a:gd name="T27" fmla="*/ 1 h 50"/>
                  <a:gd name="T28" fmla="*/ 1 w 45"/>
                  <a:gd name="T29" fmla="*/ 1 h 50"/>
                  <a:gd name="T30" fmla="*/ 1 w 45"/>
                  <a:gd name="T31" fmla="*/ 1 h 50"/>
                  <a:gd name="T32" fmla="*/ 1 w 45"/>
                  <a:gd name="T33" fmla="*/ 1 h 50"/>
                  <a:gd name="T34" fmla="*/ 1 w 45"/>
                  <a:gd name="T35" fmla="*/ 1 h 50"/>
                  <a:gd name="T36" fmla="*/ 1 w 45"/>
                  <a:gd name="T37" fmla="*/ 1 h 50"/>
                  <a:gd name="T38" fmla="*/ 1 w 45"/>
                  <a:gd name="T39" fmla="*/ 1 h 50"/>
                  <a:gd name="T40" fmla="*/ 1 w 45"/>
                  <a:gd name="T41" fmla="*/ 1 h 50"/>
                  <a:gd name="T42" fmla="*/ 1 w 45"/>
                  <a:gd name="T43" fmla="*/ 1 h 50"/>
                  <a:gd name="T44" fmla="*/ 1 w 45"/>
                  <a:gd name="T45" fmla="*/ 1 h 50"/>
                  <a:gd name="T46" fmla="*/ 1 w 45"/>
                  <a:gd name="T47" fmla="*/ 0 h 50"/>
                  <a:gd name="T48" fmla="*/ 1 w 45"/>
                  <a:gd name="T49" fmla="*/ 1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"/>
                  <a:gd name="T76" fmla="*/ 0 h 50"/>
                  <a:gd name="T77" fmla="*/ 45 w 45"/>
                  <a:gd name="T78" fmla="*/ 50 h 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" h="50">
                    <a:moveTo>
                      <a:pt x="22" y="14"/>
                    </a:moveTo>
                    <a:lnTo>
                      <a:pt x="18" y="5"/>
                    </a:lnTo>
                    <a:lnTo>
                      <a:pt x="15" y="14"/>
                    </a:lnTo>
                    <a:lnTo>
                      <a:pt x="1" y="5"/>
                    </a:lnTo>
                    <a:lnTo>
                      <a:pt x="10" y="18"/>
                    </a:lnTo>
                    <a:lnTo>
                      <a:pt x="0" y="19"/>
                    </a:lnTo>
                    <a:lnTo>
                      <a:pt x="8" y="26"/>
                    </a:lnTo>
                    <a:lnTo>
                      <a:pt x="0" y="33"/>
                    </a:lnTo>
                    <a:lnTo>
                      <a:pt x="12" y="32"/>
                    </a:lnTo>
                    <a:lnTo>
                      <a:pt x="10" y="40"/>
                    </a:lnTo>
                    <a:lnTo>
                      <a:pt x="16" y="36"/>
                    </a:lnTo>
                    <a:lnTo>
                      <a:pt x="18" y="50"/>
                    </a:lnTo>
                    <a:lnTo>
                      <a:pt x="22" y="34"/>
                    </a:lnTo>
                    <a:lnTo>
                      <a:pt x="27" y="46"/>
                    </a:lnTo>
                    <a:lnTo>
                      <a:pt x="29" y="33"/>
                    </a:lnTo>
                    <a:lnTo>
                      <a:pt x="39" y="41"/>
                    </a:lnTo>
                    <a:lnTo>
                      <a:pt x="36" y="29"/>
                    </a:lnTo>
                    <a:lnTo>
                      <a:pt x="45" y="30"/>
                    </a:lnTo>
                    <a:lnTo>
                      <a:pt x="37" y="23"/>
                    </a:lnTo>
                    <a:lnTo>
                      <a:pt x="44" y="18"/>
                    </a:lnTo>
                    <a:lnTo>
                      <a:pt x="34" y="16"/>
                    </a:lnTo>
                    <a:lnTo>
                      <a:pt x="39" y="10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FF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Freeform 162"/>
              <p:cNvSpPr>
                <a:spLocks/>
              </p:cNvSpPr>
              <p:nvPr/>
            </p:nvSpPr>
            <p:spPr bwMode="auto">
              <a:xfrm>
                <a:off x="3885" y="657"/>
                <a:ext cx="22" cy="23"/>
              </a:xfrm>
              <a:custGeom>
                <a:avLst/>
                <a:gdLst>
                  <a:gd name="T0" fmla="*/ 1 w 44"/>
                  <a:gd name="T1" fmla="*/ 0 h 47"/>
                  <a:gd name="T2" fmla="*/ 1 w 44"/>
                  <a:gd name="T3" fmla="*/ 0 h 47"/>
                  <a:gd name="T4" fmla="*/ 1 w 44"/>
                  <a:gd name="T5" fmla="*/ 0 h 47"/>
                  <a:gd name="T6" fmla="*/ 1 w 44"/>
                  <a:gd name="T7" fmla="*/ 0 h 47"/>
                  <a:gd name="T8" fmla="*/ 1 w 44"/>
                  <a:gd name="T9" fmla="*/ 0 h 47"/>
                  <a:gd name="T10" fmla="*/ 0 w 44"/>
                  <a:gd name="T11" fmla="*/ 0 h 47"/>
                  <a:gd name="T12" fmla="*/ 1 w 44"/>
                  <a:gd name="T13" fmla="*/ 0 h 47"/>
                  <a:gd name="T14" fmla="*/ 0 w 44"/>
                  <a:gd name="T15" fmla="*/ 0 h 47"/>
                  <a:gd name="T16" fmla="*/ 1 w 44"/>
                  <a:gd name="T17" fmla="*/ 0 h 47"/>
                  <a:gd name="T18" fmla="*/ 1 w 44"/>
                  <a:gd name="T19" fmla="*/ 0 h 47"/>
                  <a:gd name="T20" fmla="*/ 1 w 44"/>
                  <a:gd name="T21" fmla="*/ 0 h 47"/>
                  <a:gd name="T22" fmla="*/ 1 w 44"/>
                  <a:gd name="T23" fmla="*/ 0 h 47"/>
                  <a:gd name="T24" fmla="*/ 1 w 44"/>
                  <a:gd name="T25" fmla="*/ 0 h 47"/>
                  <a:gd name="T26" fmla="*/ 1 w 44"/>
                  <a:gd name="T27" fmla="*/ 0 h 47"/>
                  <a:gd name="T28" fmla="*/ 1 w 44"/>
                  <a:gd name="T29" fmla="*/ 0 h 47"/>
                  <a:gd name="T30" fmla="*/ 1 w 44"/>
                  <a:gd name="T31" fmla="*/ 0 h 47"/>
                  <a:gd name="T32" fmla="*/ 1 w 44"/>
                  <a:gd name="T33" fmla="*/ 0 h 47"/>
                  <a:gd name="T34" fmla="*/ 1 w 44"/>
                  <a:gd name="T35" fmla="*/ 0 h 47"/>
                  <a:gd name="T36" fmla="*/ 1 w 44"/>
                  <a:gd name="T37" fmla="*/ 0 h 47"/>
                  <a:gd name="T38" fmla="*/ 1 w 44"/>
                  <a:gd name="T39" fmla="*/ 0 h 47"/>
                  <a:gd name="T40" fmla="*/ 1 w 44"/>
                  <a:gd name="T41" fmla="*/ 0 h 47"/>
                  <a:gd name="T42" fmla="*/ 1 w 44"/>
                  <a:gd name="T43" fmla="*/ 0 h 47"/>
                  <a:gd name="T44" fmla="*/ 1 w 44"/>
                  <a:gd name="T45" fmla="*/ 0 h 47"/>
                  <a:gd name="T46" fmla="*/ 1 w 44"/>
                  <a:gd name="T47" fmla="*/ 0 h 47"/>
                  <a:gd name="T48" fmla="*/ 1 w 44"/>
                  <a:gd name="T49" fmla="*/ 0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47"/>
                  <a:gd name="T77" fmla="*/ 44 w 44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47">
                    <a:moveTo>
                      <a:pt x="22" y="13"/>
                    </a:moveTo>
                    <a:lnTo>
                      <a:pt x="16" y="4"/>
                    </a:lnTo>
                    <a:lnTo>
                      <a:pt x="15" y="14"/>
                    </a:lnTo>
                    <a:lnTo>
                      <a:pt x="1" y="4"/>
                    </a:lnTo>
                    <a:lnTo>
                      <a:pt x="10" y="17"/>
                    </a:lnTo>
                    <a:lnTo>
                      <a:pt x="0" y="20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1" y="31"/>
                    </a:lnTo>
                    <a:lnTo>
                      <a:pt x="10" y="38"/>
                    </a:lnTo>
                    <a:lnTo>
                      <a:pt x="15" y="33"/>
                    </a:lnTo>
                    <a:lnTo>
                      <a:pt x="18" y="47"/>
                    </a:lnTo>
                    <a:lnTo>
                      <a:pt x="22" y="32"/>
                    </a:lnTo>
                    <a:lnTo>
                      <a:pt x="26" y="43"/>
                    </a:lnTo>
                    <a:lnTo>
                      <a:pt x="27" y="32"/>
                    </a:lnTo>
                    <a:lnTo>
                      <a:pt x="37" y="39"/>
                    </a:lnTo>
                    <a:lnTo>
                      <a:pt x="34" y="28"/>
                    </a:lnTo>
                    <a:lnTo>
                      <a:pt x="44" y="29"/>
                    </a:lnTo>
                    <a:lnTo>
                      <a:pt x="36" y="22"/>
                    </a:lnTo>
                    <a:lnTo>
                      <a:pt x="43" y="18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29" y="11"/>
                    </a:lnTo>
                    <a:lnTo>
                      <a:pt x="29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Freeform 163"/>
              <p:cNvSpPr>
                <a:spLocks/>
              </p:cNvSpPr>
              <p:nvPr/>
            </p:nvSpPr>
            <p:spPr bwMode="auto">
              <a:xfrm>
                <a:off x="3886" y="657"/>
                <a:ext cx="20" cy="22"/>
              </a:xfrm>
              <a:custGeom>
                <a:avLst/>
                <a:gdLst>
                  <a:gd name="T0" fmla="*/ 0 w 42"/>
                  <a:gd name="T1" fmla="*/ 1 h 44"/>
                  <a:gd name="T2" fmla="*/ 0 w 42"/>
                  <a:gd name="T3" fmla="*/ 1 h 44"/>
                  <a:gd name="T4" fmla="*/ 0 w 42"/>
                  <a:gd name="T5" fmla="*/ 1 h 44"/>
                  <a:gd name="T6" fmla="*/ 0 w 42"/>
                  <a:gd name="T7" fmla="*/ 1 h 44"/>
                  <a:gd name="T8" fmla="*/ 0 w 42"/>
                  <a:gd name="T9" fmla="*/ 1 h 44"/>
                  <a:gd name="T10" fmla="*/ 0 w 42"/>
                  <a:gd name="T11" fmla="*/ 1 h 44"/>
                  <a:gd name="T12" fmla="*/ 0 w 42"/>
                  <a:gd name="T13" fmla="*/ 1 h 44"/>
                  <a:gd name="T14" fmla="*/ 0 w 42"/>
                  <a:gd name="T15" fmla="*/ 1 h 44"/>
                  <a:gd name="T16" fmla="*/ 0 w 42"/>
                  <a:gd name="T17" fmla="*/ 1 h 44"/>
                  <a:gd name="T18" fmla="*/ 0 w 42"/>
                  <a:gd name="T19" fmla="*/ 1 h 44"/>
                  <a:gd name="T20" fmla="*/ 0 w 42"/>
                  <a:gd name="T21" fmla="*/ 1 h 44"/>
                  <a:gd name="T22" fmla="*/ 0 w 42"/>
                  <a:gd name="T23" fmla="*/ 1 h 44"/>
                  <a:gd name="T24" fmla="*/ 0 w 42"/>
                  <a:gd name="T25" fmla="*/ 1 h 44"/>
                  <a:gd name="T26" fmla="*/ 0 w 42"/>
                  <a:gd name="T27" fmla="*/ 1 h 44"/>
                  <a:gd name="T28" fmla="*/ 0 w 42"/>
                  <a:gd name="T29" fmla="*/ 1 h 44"/>
                  <a:gd name="T30" fmla="*/ 0 w 42"/>
                  <a:gd name="T31" fmla="*/ 1 h 44"/>
                  <a:gd name="T32" fmla="*/ 0 w 42"/>
                  <a:gd name="T33" fmla="*/ 1 h 44"/>
                  <a:gd name="T34" fmla="*/ 0 w 42"/>
                  <a:gd name="T35" fmla="*/ 1 h 44"/>
                  <a:gd name="T36" fmla="*/ 0 w 42"/>
                  <a:gd name="T37" fmla="*/ 1 h 44"/>
                  <a:gd name="T38" fmla="*/ 0 w 42"/>
                  <a:gd name="T39" fmla="*/ 1 h 44"/>
                  <a:gd name="T40" fmla="*/ 0 w 42"/>
                  <a:gd name="T41" fmla="*/ 1 h 44"/>
                  <a:gd name="T42" fmla="*/ 0 w 42"/>
                  <a:gd name="T43" fmla="*/ 1 h 44"/>
                  <a:gd name="T44" fmla="*/ 0 w 42"/>
                  <a:gd name="T45" fmla="*/ 1 h 44"/>
                  <a:gd name="T46" fmla="*/ 0 w 42"/>
                  <a:gd name="T47" fmla="*/ 0 h 44"/>
                  <a:gd name="T48" fmla="*/ 0 w 42"/>
                  <a:gd name="T49" fmla="*/ 1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44"/>
                  <a:gd name="T77" fmla="*/ 42 w 42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44">
                    <a:moveTo>
                      <a:pt x="21" y="12"/>
                    </a:moveTo>
                    <a:lnTo>
                      <a:pt x="15" y="4"/>
                    </a:lnTo>
                    <a:lnTo>
                      <a:pt x="14" y="12"/>
                    </a:lnTo>
                    <a:lnTo>
                      <a:pt x="2" y="4"/>
                    </a:lnTo>
                    <a:lnTo>
                      <a:pt x="9" y="15"/>
                    </a:lnTo>
                    <a:lnTo>
                      <a:pt x="0" y="18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11" y="27"/>
                    </a:lnTo>
                    <a:lnTo>
                      <a:pt x="9" y="36"/>
                    </a:lnTo>
                    <a:lnTo>
                      <a:pt x="15" y="31"/>
                    </a:lnTo>
                    <a:lnTo>
                      <a:pt x="17" y="44"/>
                    </a:lnTo>
                    <a:lnTo>
                      <a:pt x="21" y="30"/>
                    </a:lnTo>
                    <a:lnTo>
                      <a:pt x="25" y="40"/>
                    </a:lnTo>
                    <a:lnTo>
                      <a:pt x="26" y="29"/>
                    </a:lnTo>
                    <a:lnTo>
                      <a:pt x="35" y="37"/>
                    </a:lnTo>
                    <a:lnTo>
                      <a:pt x="32" y="26"/>
                    </a:lnTo>
                    <a:lnTo>
                      <a:pt x="42" y="27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32" y="15"/>
                    </a:lnTo>
                    <a:lnTo>
                      <a:pt x="35" y="9"/>
                    </a:lnTo>
                    <a:lnTo>
                      <a:pt x="26" y="11"/>
                    </a:lnTo>
                    <a:lnTo>
                      <a:pt x="28" y="0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Freeform 164"/>
              <p:cNvSpPr>
                <a:spLocks/>
              </p:cNvSpPr>
              <p:nvPr/>
            </p:nvSpPr>
            <p:spPr bwMode="auto">
              <a:xfrm>
                <a:off x="3886" y="658"/>
                <a:ext cx="20" cy="21"/>
              </a:xfrm>
              <a:custGeom>
                <a:avLst/>
                <a:gdLst>
                  <a:gd name="T0" fmla="*/ 1 w 38"/>
                  <a:gd name="T1" fmla="*/ 1 h 42"/>
                  <a:gd name="T2" fmla="*/ 1 w 38"/>
                  <a:gd name="T3" fmla="*/ 1 h 42"/>
                  <a:gd name="T4" fmla="*/ 1 w 38"/>
                  <a:gd name="T5" fmla="*/ 1 h 42"/>
                  <a:gd name="T6" fmla="*/ 1 w 38"/>
                  <a:gd name="T7" fmla="*/ 1 h 42"/>
                  <a:gd name="T8" fmla="*/ 1 w 38"/>
                  <a:gd name="T9" fmla="*/ 1 h 42"/>
                  <a:gd name="T10" fmla="*/ 0 w 38"/>
                  <a:gd name="T11" fmla="*/ 1 h 42"/>
                  <a:gd name="T12" fmla="*/ 1 w 38"/>
                  <a:gd name="T13" fmla="*/ 1 h 42"/>
                  <a:gd name="T14" fmla="*/ 0 w 38"/>
                  <a:gd name="T15" fmla="*/ 1 h 42"/>
                  <a:gd name="T16" fmla="*/ 1 w 38"/>
                  <a:gd name="T17" fmla="*/ 1 h 42"/>
                  <a:gd name="T18" fmla="*/ 1 w 38"/>
                  <a:gd name="T19" fmla="*/ 1 h 42"/>
                  <a:gd name="T20" fmla="*/ 1 w 38"/>
                  <a:gd name="T21" fmla="*/ 1 h 42"/>
                  <a:gd name="T22" fmla="*/ 1 w 38"/>
                  <a:gd name="T23" fmla="*/ 1 h 42"/>
                  <a:gd name="T24" fmla="*/ 1 w 38"/>
                  <a:gd name="T25" fmla="*/ 1 h 42"/>
                  <a:gd name="T26" fmla="*/ 1 w 38"/>
                  <a:gd name="T27" fmla="*/ 1 h 42"/>
                  <a:gd name="T28" fmla="*/ 1 w 38"/>
                  <a:gd name="T29" fmla="*/ 1 h 42"/>
                  <a:gd name="T30" fmla="*/ 1 w 38"/>
                  <a:gd name="T31" fmla="*/ 1 h 42"/>
                  <a:gd name="T32" fmla="*/ 1 w 38"/>
                  <a:gd name="T33" fmla="*/ 1 h 42"/>
                  <a:gd name="T34" fmla="*/ 1 w 38"/>
                  <a:gd name="T35" fmla="*/ 1 h 42"/>
                  <a:gd name="T36" fmla="*/ 1 w 38"/>
                  <a:gd name="T37" fmla="*/ 1 h 42"/>
                  <a:gd name="T38" fmla="*/ 1 w 38"/>
                  <a:gd name="T39" fmla="*/ 1 h 42"/>
                  <a:gd name="T40" fmla="*/ 1 w 38"/>
                  <a:gd name="T41" fmla="*/ 1 h 42"/>
                  <a:gd name="T42" fmla="*/ 1 w 38"/>
                  <a:gd name="T43" fmla="*/ 1 h 42"/>
                  <a:gd name="T44" fmla="*/ 1 w 38"/>
                  <a:gd name="T45" fmla="*/ 1 h 42"/>
                  <a:gd name="T46" fmla="*/ 1 w 38"/>
                  <a:gd name="T47" fmla="*/ 0 h 42"/>
                  <a:gd name="T48" fmla="*/ 1 w 38"/>
                  <a:gd name="T49" fmla="*/ 1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42"/>
                  <a:gd name="T77" fmla="*/ 38 w 38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42">
                    <a:moveTo>
                      <a:pt x="19" y="11"/>
                    </a:moveTo>
                    <a:lnTo>
                      <a:pt x="15" y="4"/>
                    </a:lnTo>
                    <a:lnTo>
                      <a:pt x="12" y="12"/>
                    </a:lnTo>
                    <a:lnTo>
                      <a:pt x="1" y="4"/>
                    </a:lnTo>
                    <a:lnTo>
                      <a:pt x="8" y="15"/>
                    </a:lnTo>
                    <a:lnTo>
                      <a:pt x="0" y="17"/>
                    </a:lnTo>
                    <a:lnTo>
                      <a:pt x="7" y="22"/>
                    </a:lnTo>
                    <a:lnTo>
                      <a:pt x="0" y="28"/>
                    </a:lnTo>
                    <a:lnTo>
                      <a:pt x="9" y="26"/>
                    </a:lnTo>
                    <a:lnTo>
                      <a:pt x="8" y="33"/>
                    </a:lnTo>
                    <a:lnTo>
                      <a:pt x="13" y="29"/>
                    </a:lnTo>
                    <a:lnTo>
                      <a:pt x="15" y="42"/>
                    </a:lnTo>
                    <a:lnTo>
                      <a:pt x="19" y="29"/>
                    </a:lnTo>
                    <a:lnTo>
                      <a:pt x="23" y="37"/>
                    </a:lnTo>
                    <a:lnTo>
                      <a:pt x="24" y="28"/>
                    </a:lnTo>
                    <a:lnTo>
                      <a:pt x="31" y="35"/>
                    </a:lnTo>
                    <a:lnTo>
                      <a:pt x="30" y="25"/>
                    </a:lnTo>
                    <a:lnTo>
                      <a:pt x="38" y="25"/>
                    </a:lnTo>
                    <a:lnTo>
                      <a:pt x="31" y="19"/>
                    </a:lnTo>
                    <a:lnTo>
                      <a:pt x="37" y="15"/>
                    </a:lnTo>
                    <a:lnTo>
                      <a:pt x="29" y="14"/>
                    </a:lnTo>
                    <a:lnTo>
                      <a:pt x="33" y="8"/>
                    </a:lnTo>
                    <a:lnTo>
                      <a:pt x="24" y="10"/>
                    </a:lnTo>
                    <a:lnTo>
                      <a:pt x="26" y="0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7" name="Freeform 165"/>
              <p:cNvSpPr>
                <a:spLocks/>
              </p:cNvSpPr>
              <p:nvPr/>
            </p:nvSpPr>
            <p:spPr bwMode="auto">
              <a:xfrm>
                <a:off x="3887" y="659"/>
                <a:ext cx="18" cy="19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0 h 39"/>
                  <a:gd name="T4" fmla="*/ 1 w 36"/>
                  <a:gd name="T5" fmla="*/ 0 h 39"/>
                  <a:gd name="T6" fmla="*/ 1 w 36"/>
                  <a:gd name="T7" fmla="*/ 0 h 39"/>
                  <a:gd name="T8" fmla="*/ 1 w 36"/>
                  <a:gd name="T9" fmla="*/ 0 h 39"/>
                  <a:gd name="T10" fmla="*/ 0 w 36"/>
                  <a:gd name="T11" fmla="*/ 0 h 39"/>
                  <a:gd name="T12" fmla="*/ 1 w 36"/>
                  <a:gd name="T13" fmla="*/ 0 h 39"/>
                  <a:gd name="T14" fmla="*/ 0 w 36"/>
                  <a:gd name="T15" fmla="*/ 0 h 39"/>
                  <a:gd name="T16" fmla="*/ 1 w 36"/>
                  <a:gd name="T17" fmla="*/ 0 h 39"/>
                  <a:gd name="T18" fmla="*/ 1 w 36"/>
                  <a:gd name="T19" fmla="*/ 0 h 39"/>
                  <a:gd name="T20" fmla="*/ 1 w 36"/>
                  <a:gd name="T21" fmla="*/ 0 h 39"/>
                  <a:gd name="T22" fmla="*/ 1 w 36"/>
                  <a:gd name="T23" fmla="*/ 0 h 39"/>
                  <a:gd name="T24" fmla="*/ 1 w 36"/>
                  <a:gd name="T25" fmla="*/ 0 h 39"/>
                  <a:gd name="T26" fmla="*/ 1 w 36"/>
                  <a:gd name="T27" fmla="*/ 0 h 39"/>
                  <a:gd name="T28" fmla="*/ 1 w 36"/>
                  <a:gd name="T29" fmla="*/ 0 h 39"/>
                  <a:gd name="T30" fmla="*/ 1 w 36"/>
                  <a:gd name="T31" fmla="*/ 0 h 39"/>
                  <a:gd name="T32" fmla="*/ 1 w 36"/>
                  <a:gd name="T33" fmla="*/ 0 h 39"/>
                  <a:gd name="T34" fmla="*/ 1 w 36"/>
                  <a:gd name="T35" fmla="*/ 0 h 39"/>
                  <a:gd name="T36" fmla="*/ 1 w 36"/>
                  <a:gd name="T37" fmla="*/ 0 h 39"/>
                  <a:gd name="T38" fmla="*/ 1 w 36"/>
                  <a:gd name="T39" fmla="*/ 0 h 39"/>
                  <a:gd name="T40" fmla="*/ 1 w 36"/>
                  <a:gd name="T41" fmla="*/ 0 h 39"/>
                  <a:gd name="T42" fmla="*/ 1 w 36"/>
                  <a:gd name="T43" fmla="*/ 0 h 39"/>
                  <a:gd name="T44" fmla="*/ 1 w 36"/>
                  <a:gd name="T45" fmla="*/ 0 h 39"/>
                  <a:gd name="T46" fmla="*/ 1 w 36"/>
                  <a:gd name="T47" fmla="*/ 0 h 39"/>
                  <a:gd name="T48" fmla="*/ 1 w 3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39"/>
                  <a:gd name="T77" fmla="*/ 36 w 3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39">
                    <a:moveTo>
                      <a:pt x="18" y="11"/>
                    </a:moveTo>
                    <a:lnTo>
                      <a:pt x="14" y="5"/>
                    </a:lnTo>
                    <a:lnTo>
                      <a:pt x="12" y="11"/>
                    </a:lnTo>
                    <a:lnTo>
                      <a:pt x="1" y="5"/>
                    </a:lnTo>
                    <a:lnTo>
                      <a:pt x="8" y="14"/>
                    </a:lnTo>
                    <a:lnTo>
                      <a:pt x="0" y="16"/>
                    </a:lnTo>
                    <a:lnTo>
                      <a:pt x="7" y="21"/>
                    </a:lnTo>
                    <a:lnTo>
                      <a:pt x="0" y="27"/>
                    </a:lnTo>
                    <a:lnTo>
                      <a:pt x="10" y="25"/>
                    </a:lnTo>
                    <a:lnTo>
                      <a:pt x="8" y="32"/>
                    </a:lnTo>
                    <a:lnTo>
                      <a:pt x="12" y="28"/>
                    </a:lnTo>
                    <a:lnTo>
                      <a:pt x="14" y="39"/>
                    </a:lnTo>
                    <a:lnTo>
                      <a:pt x="18" y="27"/>
                    </a:lnTo>
                    <a:lnTo>
                      <a:pt x="22" y="35"/>
                    </a:lnTo>
                    <a:lnTo>
                      <a:pt x="23" y="27"/>
                    </a:lnTo>
                    <a:lnTo>
                      <a:pt x="30" y="32"/>
                    </a:lnTo>
                    <a:lnTo>
                      <a:pt x="28" y="24"/>
                    </a:lnTo>
                    <a:lnTo>
                      <a:pt x="36" y="24"/>
                    </a:lnTo>
                    <a:lnTo>
                      <a:pt x="29" y="18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30" y="9"/>
                    </a:lnTo>
                    <a:lnTo>
                      <a:pt x="23" y="10"/>
                    </a:lnTo>
                    <a:lnTo>
                      <a:pt x="23" y="0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FE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8" name="Freeform 166"/>
              <p:cNvSpPr>
                <a:spLocks/>
              </p:cNvSpPr>
              <p:nvPr/>
            </p:nvSpPr>
            <p:spPr bwMode="auto">
              <a:xfrm>
                <a:off x="3888" y="659"/>
                <a:ext cx="16" cy="18"/>
              </a:xfrm>
              <a:custGeom>
                <a:avLst/>
                <a:gdLst>
                  <a:gd name="T0" fmla="*/ 0 w 34"/>
                  <a:gd name="T1" fmla="*/ 1 h 36"/>
                  <a:gd name="T2" fmla="*/ 0 w 34"/>
                  <a:gd name="T3" fmla="*/ 1 h 36"/>
                  <a:gd name="T4" fmla="*/ 0 w 34"/>
                  <a:gd name="T5" fmla="*/ 1 h 36"/>
                  <a:gd name="T6" fmla="*/ 0 w 34"/>
                  <a:gd name="T7" fmla="*/ 1 h 36"/>
                  <a:gd name="T8" fmla="*/ 0 w 34"/>
                  <a:gd name="T9" fmla="*/ 1 h 36"/>
                  <a:gd name="T10" fmla="*/ 0 w 34"/>
                  <a:gd name="T11" fmla="*/ 1 h 36"/>
                  <a:gd name="T12" fmla="*/ 0 w 34"/>
                  <a:gd name="T13" fmla="*/ 1 h 36"/>
                  <a:gd name="T14" fmla="*/ 0 w 34"/>
                  <a:gd name="T15" fmla="*/ 1 h 36"/>
                  <a:gd name="T16" fmla="*/ 0 w 34"/>
                  <a:gd name="T17" fmla="*/ 1 h 36"/>
                  <a:gd name="T18" fmla="*/ 0 w 34"/>
                  <a:gd name="T19" fmla="*/ 1 h 36"/>
                  <a:gd name="T20" fmla="*/ 0 w 34"/>
                  <a:gd name="T21" fmla="*/ 1 h 36"/>
                  <a:gd name="T22" fmla="*/ 0 w 34"/>
                  <a:gd name="T23" fmla="*/ 1 h 36"/>
                  <a:gd name="T24" fmla="*/ 0 w 34"/>
                  <a:gd name="T25" fmla="*/ 1 h 36"/>
                  <a:gd name="T26" fmla="*/ 0 w 34"/>
                  <a:gd name="T27" fmla="*/ 1 h 36"/>
                  <a:gd name="T28" fmla="*/ 0 w 34"/>
                  <a:gd name="T29" fmla="*/ 1 h 36"/>
                  <a:gd name="T30" fmla="*/ 0 w 34"/>
                  <a:gd name="T31" fmla="*/ 1 h 36"/>
                  <a:gd name="T32" fmla="*/ 0 w 34"/>
                  <a:gd name="T33" fmla="*/ 1 h 36"/>
                  <a:gd name="T34" fmla="*/ 0 w 34"/>
                  <a:gd name="T35" fmla="*/ 1 h 36"/>
                  <a:gd name="T36" fmla="*/ 0 w 34"/>
                  <a:gd name="T37" fmla="*/ 1 h 36"/>
                  <a:gd name="T38" fmla="*/ 0 w 34"/>
                  <a:gd name="T39" fmla="*/ 1 h 36"/>
                  <a:gd name="T40" fmla="*/ 0 w 34"/>
                  <a:gd name="T41" fmla="*/ 1 h 36"/>
                  <a:gd name="T42" fmla="*/ 0 w 34"/>
                  <a:gd name="T43" fmla="*/ 1 h 36"/>
                  <a:gd name="T44" fmla="*/ 0 w 34"/>
                  <a:gd name="T45" fmla="*/ 1 h 36"/>
                  <a:gd name="T46" fmla="*/ 0 w 34"/>
                  <a:gd name="T47" fmla="*/ 0 h 36"/>
                  <a:gd name="T48" fmla="*/ 0 w 34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36"/>
                  <a:gd name="T77" fmla="*/ 34 w 34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36">
                    <a:moveTo>
                      <a:pt x="17" y="9"/>
                    </a:moveTo>
                    <a:lnTo>
                      <a:pt x="13" y="4"/>
                    </a:lnTo>
                    <a:lnTo>
                      <a:pt x="11" y="9"/>
                    </a:lnTo>
                    <a:lnTo>
                      <a:pt x="0" y="4"/>
                    </a:lnTo>
                    <a:lnTo>
                      <a:pt x="7" y="12"/>
                    </a:lnTo>
                    <a:lnTo>
                      <a:pt x="0" y="14"/>
                    </a:lnTo>
                    <a:lnTo>
                      <a:pt x="6" y="19"/>
                    </a:lnTo>
                    <a:lnTo>
                      <a:pt x="0" y="23"/>
                    </a:lnTo>
                    <a:lnTo>
                      <a:pt x="9" y="23"/>
                    </a:lnTo>
                    <a:lnTo>
                      <a:pt x="7" y="29"/>
                    </a:lnTo>
                    <a:lnTo>
                      <a:pt x="11" y="26"/>
                    </a:lnTo>
                    <a:lnTo>
                      <a:pt x="13" y="36"/>
                    </a:lnTo>
                    <a:lnTo>
                      <a:pt x="17" y="25"/>
                    </a:lnTo>
                    <a:lnTo>
                      <a:pt x="21" y="33"/>
                    </a:lnTo>
                    <a:lnTo>
                      <a:pt x="21" y="23"/>
                    </a:lnTo>
                    <a:lnTo>
                      <a:pt x="28" y="30"/>
                    </a:lnTo>
                    <a:lnTo>
                      <a:pt x="27" y="21"/>
                    </a:lnTo>
                    <a:lnTo>
                      <a:pt x="34" y="22"/>
                    </a:lnTo>
                    <a:lnTo>
                      <a:pt x="27" y="18"/>
                    </a:lnTo>
                    <a:lnTo>
                      <a:pt x="32" y="14"/>
                    </a:lnTo>
                    <a:lnTo>
                      <a:pt x="25" y="12"/>
                    </a:lnTo>
                    <a:lnTo>
                      <a:pt x="28" y="7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E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Freeform 167"/>
              <p:cNvSpPr>
                <a:spLocks/>
              </p:cNvSpPr>
              <p:nvPr/>
            </p:nvSpPr>
            <p:spPr bwMode="auto">
              <a:xfrm>
                <a:off x="3888" y="660"/>
                <a:ext cx="16" cy="17"/>
              </a:xfrm>
              <a:custGeom>
                <a:avLst/>
                <a:gdLst>
                  <a:gd name="T0" fmla="*/ 1 w 30"/>
                  <a:gd name="T1" fmla="*/ 1 h 33"/>
                  <a:gd name="T2" fmla="*/ 1 w 30"/>
                  <a:gd name="T3" fmla="*/ 1 h 33"/>
                  <a:gd name="T4" fmla="*/ 1 w 30"/>
                  <a:gd name="T5" fmla="*/ 1 h 33"/>
                  <a:gd name="T6" fmla="*/ 0 w 30"/>
                  <a:gd name="T7" fmla="*/ 1 h 33"/>
                  <a:gd name="T8" fmla="*/ 1 w 30"/>
                  <a:gd name="T9" fmla="*/ 1 h 33"/>
                  <a:gd name="T10" fmla="*/ 0 w 30"/>
                  <a:gd name="T11" fmla="*/ 1 h 33"/>
                  <a:gd name="T12" fmla="*/ 1 w 30"/>
                  <a:gd name="T13" fmla="*/ 1 h 33"/>
                  <a:gd name="T14" fmla="*/ 0 w 30"/>
                  <a:gd name="T15" fmla="*/ 1 h 33"/>
                  <a:gd name="T16" fmla="*/ 1 w 30"/>
                  <a:gd name="T17" fmla="*/ 1 h 33"/>
                  <a:gd name="T18" fmla="*/ 1 w 30"/>
                  <a:gd name="T19" fmla="*/ 1 h 33"/>
                  <a:gd name="T20" fmla="*/ 1 w 30"/>
                  <a:gd name="T21" fmla="*/ 1 h 33"/>
                  <a:gd name="T22" fmla="*/ 1 w 30"/>
                  <a:gd name="T23" fmla="*/ 1 h 33"/>
                  <a:gd name="T24" fmla="*/ 1 w 30"/>
                  <a:gd name="T25" fmla="*/ 1 h 33"/>
                  <a:gd name="T26" fmla="*/ 1 w 30"/>
                  <a:gd name="T27" fmla="*/ 1 h 33"/>
                  <a:gd name="T28" fmla="*/ 1 w 30"/>
                  <a:gd name="T29" fmla="*/ 1 h 33"/>
                  <a:gd name="T30" fmla="*/ 1 w 30"/>
                  <a:gd name="T31" fmla="*/ 1 h 33"/>
                  <a:gd name="T32" fmla="*/ 1 w 30"/>
                  <a:gd name="T33" fmla="*/ 1 h 33"/>
                  <a:gd name="T34" fmla="*/ 1 w 30"/>
                  <a:gd name="T35" fmla="*/ 1 h 33"/>
                  <a:gd name="T36" fmla="*/ 1 w 30"/>
                  <a:gd name="T37" fmla="*/ 1 h 33"/>
                  <a:gd name="T38" fmla="*/ 1 w 30"/>
                  <a:gd name="T39" fmla="*/ 1 h 33"/>
                  <a:gd name="T40" fmla="*/ 1 w 30"/>
                  <a:gd name="T41" fmla="*/ 1 h 33"/>
                  <a:gd name="T42" fmla="*/ 1 w 30"/>
                  <a:gd name="T43" fmla="*/ 1 h 33"/>
                  <a:gd name="T44" fmla="*/ 1 w 30"/>
                  <a:gd name="T45" fmla="*/ 1 h 33"/>
                  <a:gd name="T46" fmla="*/ 1 w 30"/>
                  <a:gd name="T47" fmla="*/ 0 h 33"/>
                  <a:gd name="T48" fmla="*/ 1 w 30"/>
                  <a:gd name="T49" fmla="*/ 1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"/>
                  <a:gd name="T76" fmla="*/ 0 h 33"/>
                  <a:gd name="T77" fmla="*/ 30 w 30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" h="33">
                    <a:moveTo>
                      <a:pt x="15" y="8"/>
                    </a:moveTo>
                    <a:lnTo>
                      <a:pt x="11" y="3"/>
                    </a:lnTo>
                    <a:lnTo>
                      <a:pt x="9" y="10"/>
                    </a:lnTo>
                    <a:lnTo>
                      <a:pt x="0" y="3"/>
                    </a:lnTo>
                    <a:lnTo>
                      <a:pt x="7" y="11"/>
                    </a:lnTo>
                    <a:lnTo>
                      <a:pt x="0" y="14"/>
                    </a:lnTo>
                    <a:lnTo>
                      <a:pt x="5" y="18"/>
                    </a:lnTo>
                    <a:lnTo>
                      <a:pt x="0" y="22"/>
                    </a:lnTo>
                    <a:lnTo>
                      <a:pt x="8" y="21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2" y="33"/>
                    </a:lnTo>
                    <a:lnTo>
                      <a:pt x="15" y="22"/>
                    </a:lnTo>
                    <a:lnTo>
                      <a:pt x="18" y="31"/>
                    </a:lnTo>
                    <a:lnTo>
                      <a:pt x="19" y="22"/>
                    </a:lnTo>
                    <a:lnTo>
                      <a:pt x="25" y="28"/>
                    </a:lnTo>
                    <a:lnTo>
                      <a:pt x="23" y="20"/>
                    </a:lnTo>
                    <a:lnTo>
                      <a:pt x="30" y="21"/>
                    </a:lnTo>
                    <a:lnTo>
                      <a:pt x="25" y="17"/>
                    </a:lnTo>
                    <a:lnTo>
                      <a:pt x="29" y="13"/>
                    </a:lnTo>
                    <a:lnTo>
                      <a:pt x="23" y="11"/>
                    </a:lnTo>
                    <a:lnTo>
                      <a:pt x="26" y="7"/>
                    </a:lnTo>
                    <a:lnTo>
                      <a:pt x="19" y="8"/>
                    </a:lnTo>
                    <a:lnTo>
                      <a:pt x="20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E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0" name="Freeform 168"/>
              <p:cNvSpPr>
                <a:spLocks/>
              </p:cNvSpPr>
              <p:nvPr/>
            </p:nvSpPr>
            <p:spPr bwMode="auto">
              <a:xfrm>
                <a:off x="3889" y="661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0 w 28"/>
                  <a:gd name="T7" fmla="*/ 1 h 30"/>
                  <a:gd name="T8" fmla="*/ 1 w 28"/>
                  <a:gd name="T9" fmla="*/ 1 h 30"/>
                  <a:gd name="T10" fmla="*/ 0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1 w 28"/>
                  <a:gd name="T17" fmla="*/ 1 h 30"/>
                  <a:gd name="T18" fmla="*/ 1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1 h 30"/>
                  <a:gd name="T32" fmla="*/ 1 w 28"/>
                  <a:gd name="T33" fmla="*/ 1 h 30"/>
                  <a:gd name="T34" fmla="*/ 1 w 28"/>
                  <a:gd name="T35" fmla="*/ 1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0 h 30"/>
                  <a:gd name="T48" fmla="*/ 1 w 28"/>
                  <a:gd name="T49" fmla="*/ 1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"/>
                  <a:gd name="T76" fmla="*/ 0 h 30"/>
                  <a:gd name="T77" fmla="*/ 28 w 28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" h="30">
                    <a:moveTo>
                      <a:pt x="14" y="8"/>
                    </a:moveTo>
                    <a:lnTo>
                      <a:pt x="11" y="2"/>
                    </a:lnTo>
                    <a:lnTo>
                      <a:pt x="10" y="8"/>
                    </a:lnTo>
                    <a:lnTo>
                      <a:pt x="0" y="2"/>
                    </a:lnTo>
                    <a:lnTo>
                      <a:pt x="6" y="11"/>
                    </a:lnTo>
                    <a:lnTo>
                      <a:pt x="0" y="12"/>
                    </a:lnTo>
                    <a:lnTo>
                      <a:pt x="6" y="16"/>
                    </a:lnTo>
                    <a:lnTo>
                      <a:pt x="0" y="20"/>
                    </a:lnTo>
                    <a:lnTo>
                      <a:pt x="7" y="19"/>
                    </a:lnTo>
                    <a:lnTo>
                      <a:pt x="6" y="24"/>
                    </a:lnTo>
                    <a:lnTo>
                      <a:pt x="10" y="22"/>
                    </a:lnTo>
                    <a:lnTo>
                      <a:pt x="11" y="30"/>
                    </a:lnTo>
                    <a:lnTo>
                      <a:pt x="14" y="20"/>
                    </a:lnTo>
                    <a:lnTo>
                      <a:pt x="17" y="27"/>
                    </a:lnTo>
                    <a:lnTo>
                      <a:pt x="18" y="20"/>
                    </a:lnTo>
                    <a:lnTo>
                      <a:pt x="24" y="24"/>
                    </a:lnTo>
                    <a:lnTo>
                      <a:pt x="21" y="18"/>
                    </a:lnTo>
                    <a:lnTo>
                      <a:pt x="28" y="18"/>
                    </a:lnTo>
                    <a:lnTo>
                      <a:pt x="22" y="15"/>
                    </a:lnTo>
                    <a:lnTo>
                      <a:pt x="26" y="11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FFF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1" name="Freeform 169"/>
              <p:cNvSpPr>
                <a:spLocks/>
              </p:cNvSpPr>
              <p:nvPr/>
            </p:nvSpPr>
            <p:spPr bwMode="auto">
              <a:xfrm>
                <a:off x="3890" y="661"/>
                <a:ext cx="13" cy="14"/>
              </a:xfrm>
              <a:custGeom>
                <a:avLst/>
                <a:gdLst>
                  <a:gd name="T0" fmla="*/ 1 w 26"/>
                  <a:gd name="T1" fmla="*/ 1 h 28"/>
                  <a:gd name="T2" fmla="*/ 1 w 26"/>
                  <a:gd name="T3" fmla="*/ 1 h 28"/>
                  <a:gd name="T4" fmla="*/ 1 w 26"/>
                  <a:gd name="T5" fmla="*/ 1 h 28"/>
                  <a:gd name="T6" fmla="*/ 0 w 26"/>
                  <a:gd name="T7" fmla="*/ 1 h 28"/>
                  <a:gd name="T8" fmla="*/ 1 w 26"/>
                  <a:gd name="T9" fmla="*/ 1 h 28"/>
                  <a:gd name="T10" fmla="*/ 0 w 26"/>
                  <a:gd name="T11" fmla="*/ 1 h 28"/>
                  <a:gd name="T12" fmla="*/ 1 w 26"/>
                  <a:gd name="T13" fmla="*/ 1 h 28"/>
                  <a:gd name="T14" fmla="*/ 0 w 26"/>
                  <a:gd name="T15" fmla="*/ 1 h 28"/>
                  <a:gd name="T16" fmla="*/ 1 w 26"/>
                  <a:gd name="T17" fmla="*/ 1 h 28"/>
                  <a:gd name="T18" fmla="*/ 1 w 26"/>
                  <a:gd name="T19" fmla="*/ 1 h 28"/>
                  <a:gd name="T20" fmla="*/ 1 w 26"/>
                  <a:gd name="T21" fmla="*/ 1 h 28"/>
                  <a:gd name="T22" fmla="*/ 1 w 26"/>
                  <a:gd name="T23" fmla="*/ 1 h 28"/>
                  <a:gd name="T24" fmla="*/ 1 w 26"/>
                  <a:gd name="T25" fmla="*/ 1 h 28"/>
                  <a:gd name="T26" fmla="*/ 1 w 26"/>
                  <a:gd name="T27" fmla="*/ 1 h 28"/>
                  <a:gd name="T28" fmla="*/ 1 w 26"/>
                  <a:gd name="T29" fmla="*/ 1 h 28"/>
                  <a:gd name="T30" fmla="*/ 1 w 26"/>
                  <a:gd name="T31" fmla="*/ 1 h 28"/>
                  <a:gd name="T32" fmla="*/ 1 w 26"/>
                  <a:gd name="T33" fmla="*/ 1 h 28"/>
                  <a:gd name="T34" fmla="*/ 1 w 26"/>
                  <a:gd name="T35" fmla="*/ 1 h 28"/>
                  <a:gd name="T36" fmla="*/ 1 w 26"/>
                  <a:gd name="T37" fmla="*/ 1 h 28"/>
                  <a:gd name="T38" fmla="*/ 1 w 26"/>
                  <a:gd name="T39" fmla="*/ 1 h 28"/>
                  <a:gd name="T40" fmla="*/ 1 w 26"/>
                  <a:gd name="T41" fmla="*/ 1 h 28"/>
                  <a:gd name="T42" fmla="*/ 1 w 26"/>
                  <a:gd name="T43" fmla="*/ 1 h 28"/>
                  <a:gd name="T44" fmla="*/ 1 w 26"/>
                  <a:gd name="T45" fmla="*/ 1 h 28"/>
                  <a:gd name="T46" fmla="*/ 1 w 26"/>
                  <a:gd name="T47" fmla="*/ 0 h 28"/>
                  <a:gd name="T48" fmla="*/ 1 w 26"/>
                  <a:gd name="T49" fmla="*/ 1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28"/>
                  <a:gd name="T77" fmla="*/ 26 w 26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28">
                    <a:moveTo>
                      <a:pt x="12" y="7"/>
                    </a:moveTo>
                    <a:lnTo>
                      <a:pt x="9" y="3"/>
                    </a:lnTo>
                    <a:lnTo>
                      <a:pt x="8" y="8"/>
                    </a:lnTo>
                    <a:lnTo>
                      <a:pt x="0" y="3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9" y="28"/>
                    </a:lnTo>
                    <a:lnTo>
                      <a:pt x="12" y="19"/>
                    </a:lnTo>
                    <a:lnTo>
                      <a:pt x="16" y="25"/>
                    </a:lnTo>
                    <a:lnTo>
                      <a:pt x="16" y="18"/>
                    </a:lnTo>
                    <a:lnTo>
                      <a:pt x="22" y="23"/>
                    </a:lnTo>
                    <a:lnTo>
                      <a:pt x="20" y="17"/>
                    </a:lnTo>
                    <a:lnTo>
                      <a:pt x="26" y="17"/>
                    </a:lnTo>
                    <a:lnTo>
                      <a:pt x="20" y="14"/>
                    </a:lnTo>
                    <a:lnTo>
                      <a:pt x="24" y="10"/>
                    </a:lnTo>
                    <a:lnTo>
                      <a:pt x="19" y="10"/>
                    </a:lnTo>
                    <a:lnTo>
                      <a:pt x="22" y="5"/>
                    </a:lnTo>
                    <a:lnTo>
                      <a:pt x="16" y="7"/>
                    </a:lnTo>
                    <a:lnTo>
                      <a:pt x="17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FF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Freeform 170"/>
              <p:cNvSpPr>
                <a:spLocks/>
              </p:cNvSpPr>
              <p:nvPr/>
            </p:nvSpPr>
            <p:spPr bwMode="auto">
              <a:xfrm>
                <a:off x="3890" y="662"/>
                <a:ext cx="12" cy="13"/>
              </a:xfrm>
              <a:custGeom>
                <a:avLst/>
                <a:gdLst>
                  <a:gd name="T0" fmla="*/ 1 w 23"/>
                  <a:gd name="T1" fmla="*/ 1 h 25"/>
                  <a:gd name="T2" fmla="*/ 1 w 23"/>
                  <a:gd name="T3" fmla="*/ 1 h 25"/>
                  <a:gd name="T4" fmla="*/ 1 w 23"/>
                  <a:gd name="T5" fmla="*/ 1 h 25"/>
                  <a:gd name="T6" fmla="*/ 0 w 23"/>
                  <a:gd name="T7" fmla="*/ 1 h 25"/>
                  <a:gd name="T8" fmla="*/ 1 w 23"/>
                  <a:gd name="T9" fmla="*/ 1 h 25"/>
                  <a:gd name="T10" fmla="*/ 0 w 23"/>
                  <a:gd name="T11" fmla="*/ 1 h 25"/>
                  <a:gd name="T12" fmla="*/ 1 w 23"/>
                  <a:gd name="T13" fmla="*/ 1 h 25"/>
                  <a:gd name="T14" fmla="*/ 0 w 23"/>
                  <a:gd name="T15" fmla="*/ 1 h 25"/>
                  <a:gd name="T16" fmla="*/ 1 w 23"/>
                  <a:gd name="T17" fmla="*/ 1 h 25"/>
                  <a:gd name="T18" fmla="*/ 1 w 23"/>
                  <a:gd name="T19" fmla="*/ 1 h 25"/>
                  <a:gd name="T20" fmla="*/ 1 w 23"/>
                  <a:gd name="T21" fmla="*/ 1 h 25"/>
                  <a:gd name="T22" fmla="*/ 1 w 23"/>
                  <a:gd name="T23" fmla="*/ 1 h 25"/>
                  <a:gd name="T24" fmla="*/ 1 w 23"/>
                  <a:gd name="T25" fmla="*/ 1 h 25"/>
                  <a:gd name="T26" fmla="*/ 1 w 23"/>
                  <a:gd name="T27" fmla="*/ 1 h 25"/>
                  <a:gd name="T28" fmla="*/ 1 w 23"/>
                  <a:gd name="T29" fmla="*/ 1 h 25"/>
                  <a:gd name="T30" fmla="*/ 1 w 23"/>
                  <a:gd name="T31" fmla="*/ 1 h 25"/>
                  <a:gd name="T32" fmla="*/ 1 w 23"/>
                  <a:gd name="T33" fmla="*/ 1 h 25"/>
                  <a:gd name="T34" fmla="*/ 1 w 23"/>
                  <a:gd name="T35" fmla="*/ 1 h 25"/>
                  <a:gd name="T36" fmla="*/ 1 w 23"/>
                  <a:gd name="T37" fmla="*/ 1 h 25"/>
                  <a:gd name="T38" fmla="*/ 1 w 23"/>
                  <a:gd name="T39" fmla="*/ 1 h 25"/>
                  <a:gd name="T40" fmla="*/ 1 w 23"/>
                  <a:gd name="T41" fmla="*/ 1 h 25"/>
                  <a:gd name="T42" fmla="*/ 1 w 23"/>
                  <a:gd name="T43" fmla="*/ 1 h 25"/>
                  <a:gd name="T44" fmla="*/ 1 w 23"/>
                  <a:gd name="T45" fmla="*/ 1 h 25"/>
                  <a:gd name="T46" fmla="*/ 1 w 23"/>
                  <a:gd name="T47" fmla="*/ 0 h 25"/>
                  <a:gd name="T48" fmla="*/ 1 w 23"/>
                  <a:gd name="T49" fmla="*/ 1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"/>
                  <a:gd name="T76" fmla="*/ 0 h 25"/>
                  <a:gd name="T77" fmla="*/ 23 w 23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" h="25">
                    <a:moveTo>
                      <a:pt x="11" y="7"/>
                    </a:moveTo>
                    <a:lnTo>
                      <a:pt x="8" y="3"/>
                    </a:lnTo>
                    <a:lnTo>
                      <a:pt x="8" y="7"/>
                    </a:lnTo>
                    <a:lnTo>
                      <a:pt x="0" y="3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0" y="17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8" y="18"/>
                    </a:lnTo>
                    <a:lnTo>
                      <a:pt x="10" y="25"/>
                    </a:lnTo>
                    <a:lnTo>
                      <a:pt x="11" y="17"/>
                    </a:lnTo>
                    <a:lnTo>
                      <a:pt x="14" y="22"/>
                    </a:lnTo>
                    <a:lnTo>
                      <a:pt x="15" y="17"/>
                    </a:lnTo>
                    <a:lnTo>
                      <a:pt x="19" y="21"/>
                    </a:lnTo>
                    <a:lnTo>
                      <a:pt x="18" y="16"/>
                    </a:lnTo>
                    <a:lnTo>
                      <a:pt x="23" y="16"/>
                    </a:lnTo>
                    <a:lnTo>
                      <a:pt x="19" y="13"/>
                    </a:lnTo>
                    <a:lnTo>
                      <a:pt x="22" y="10"/>
                    </a:lnTo>
                    <a:lnTo>
                      <a:pt x="18" y="9"/>
                    </a:lnTo>
                    <a:lnTo>
                      <a:pt x="19" y="6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Freeform 171"/>
              <p:cNvSpPr>
                <a:spLocks/>
              </p:cNvSpPr>
              <p:nvPr/>
            </p:nvSpPr>
            <p:spPr bwMode="auto">
              <a:xfrm>
                <a:off x="3890" y="663"/>
                <a:ext cx="12" cy="11"/>
              </a:xfrm>
              <a:custGeom>
                <a:avLst/>
                <a:gdLst>
                  <a:gd name="T0" fmla="*/ 1 w 22"/>
                  <a:gd name="T1" fmla="*/ 1 h 22"/>
                  <a:gd name="T2" fmla="*/ 1 w 22"/>
                  <a:gd name="T3" fmla="*/ 1 h 22"/>
                  <a:gd name="T4" fmla="*/ 1 w 22"/>
                  <a:gd name="T5" fmla="*/ 1 h 22"/>
                  <a:gd name="T6" fmla="*/ 0 w 22"/>
                  <a:gd name="T7" fmla="*/ 1 h 22"/>
                  <a:gd name="T8" fmla="*/ 1 w 22"/>
                  <a:gd name="T9" fmla="*/ 1 h 22"/>
                  <a:gd name="T10" fmla="*/ 0 w 22"/>
                  <a:gd name="T11" fmla="*/ 1 h 22"/>
                  <a:gd name="T12" fmla="*/ 1 w 22"/>
                  <a:gd name="T13" fmla="*/ 1 h 22"/>
                  <a:gd name="T14" fmla="*/ 0 w 22"/>
                  <a:gd name="T15" fmla="*/ 1 h 22"/>
                  <a:gd name="T16" fmla="*/ 1 w 22"/>
                  <a:gd name="T17" fmla="*/ 1 h 22"/>
                  <a:gd name="T18" fmla="*/ 1 w 22"/>
                  <a:gd name="T19" fmla="*/ 1 h 22"/>
                  <a:gd name="T20" fmla="*/ 1 w 22"/>
                  <a:gd name="T21" fmla="*/ 1 h 22"/>
                  <a:gd name="T22" fmla="*/ 1 w 22"/>
                  <a:gd name="T23" fmla="*/ 1 h 22"/>
                  <a:gd name="T24" fmla="*/ 1 w 22"/>
                  <a:gd name="T25" fmla="*/ 1 h 22"/>
                  <a:gd name="T26" fmla="*/ 1 w 22"/>
                  <a:gd name="T27" fmla="*/ 1 h 22"/>
                  <a:gd name="T28" fmla="*/ 1 w 22"/>
                  <a:gd name="T29" fmla="*/ 1 h 22"/>
                  <a:gd name="T30" fmla="*/ 1 w 22"/>
                  <a:gd name="T31" fmla="*/ 1 h 22"/>
                  <a:gd name="T32" fmla="*/ 1 w 22"/>
                  <a:gd name="T33" fmla="*/ 1 h 22"/>
                  <a:gd name="T34" fmla="*/ 1 w 22"/>
                  <a:gd name="T35" fmla="*/ 1 h 22"/>
                  <a:gd name="T36" fmla="*/ 1 w 22"/>
                  <a:gd name="T37" fmla="*/ 1 h 22"/>
                  <a:gd name="T38" fmla="*/ 1 w 22"/>
                  <a:gd name="T39" fmla="*/ 1 h 22"/>
                  <a:gd name="T40" fmla="*/ 1 w 22"/>
                  <a:gd name="T41" fmla="*/ 1 h 22"/>
                  <a:gd name="T42" fmla="*/ 1 w 22"/>
                  <a:gd name="T43" fmla="*/ 1 h 22"/>
                  <a:gd name="T44" fmla="*/ 1 w 22"/>
                  <a:gd name="T45" fmla="*/ 1 h 22"/>
                  <a:gd name="T46" fmla="*/ 1 w 22"/>
                  <a:gd name="T47" fmla="*/ 0 h 22"/>
                  <a:gd name="T48" fmla="*/ 1 w 22"/>
                  <a:gd name="T49" fmla="*/ 1 h 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"/>
                  <a:gd name="T76" fmla="*/ 0 h 22"/>
                  <a:gd name="T77" fmla="*/ 22 w 22"/>
                  <a:gd name="T78" fmla="*/ 22 h 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" h="22">
                    <a:moveTo>
                      <a:pt x="11" y="5"/>
                    </a:moveTo>
                    <a:lnTo>
                      <a:pt x="8" y="2"/>
                    </a:lnTo>
                    <a:lnTo>
                      <a:pt x="7" y="7"/>
                    </a:lnTo>
                    <a:lnTo>
                      <a:pt x="0" y="2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5" y="14"/>
                    </a:lnTo>
                    <a:lnTo>
                      <a:pt x="4" y="18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1" y="15"/>
                    </a:lnTo>
                    <a:lnTo>
                      <a:pt x="14" y="20"/>
                    </a:lnTo>
                    <a:lnTo>
                      <a:pt x="14" y="15"/>
                    </a:lnTo>
                    <a:lnTo>
                      <a:pt x="18" y="18"/>
                    </a:lnTo>
                    <a:lnTo>
                      <a:pt x="16" y="12"/>
                    </a:lnTo>
                    <a:lnTo>
                      <a:pt x="22" y="14"/>
                    </a:lnTo>
                    <a:lnTo>
                      <a:pt x="18" y="11"/>
                    </a:lnTo>
                    <a:lnTo>
                      <a:pt x="22" y="8"/>
                    </a:lnTo>
                    <a:lnTo>
                      <a:pt x="16" y="7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F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172"/>
              <p:cNvSpPr>
                <a:spLocks/>
              </p:cNvSpPr>
              <p:nvPr/>
            </p:nvSpPr>
            <p:spPr bwMode="auto">
              <a:xfrm>
                <a:off x="3891" y="664"/>
                <a:ext cx="10" cy="9"/>
              </a:xfrm>
              <a:custGeom>
                <a:avLst/>
                <a:gdLst>
                  <a:gd name="T0" fmla="*/ 1 w 20"/>
                  <a:gd name="T1" fmla="*/ 0 h 19"/>
                  <a:gd name="T2" fmla="*/ 1 w 20"/>
                  <a:gd name="T3" fmla="*/ 0 h 19"/>
                  <a:gd name="T4" fmla="*/ 1 w 20"/>
                  <a:gd name="T5" fmla="*/ 0 h 19"/>
                  <a:gd name="T6" fmla="*/ 0 w 20"/>
                  <a:gd name="T7" fmla="*/ 0 h 19"/>
                  <a:gd name="T8" fmla="*/ 1 w 20"/>
                  <a:gd name="T9" fmla="*/ 0 h 19"/>
                  <a:gd name="T10" fmla="*/ 0 w 20"/>
                  <a:gd name="T11" fmla="*/ 0 h 19"/>
                  <a:gd name="T12" fmla="*/ 1 w 20"/>
                  <a:gd name="T13" fmla="*/ 0 h 19"/>
                  <a:gd name="T14" fmla="*/ 0 w 20"/>
                  <a:gd name="T15" fmla="*/ 0 h 19"/>
                  <a:gd name="T16" fmla="*/ 1 w 20"/>
                  <a:gd name="T17" fmla="*/ 0 h 19"/>
                  <a:gd name="T18" fmla="*/ 1 w 20"/>
                  <a:gd name="T19" fmla="*/ 0 h 19"/>
                  <a:gd name="T20" fmla="*/ 1 w 20"/>
                  <a:gd name="T21" fmla="*/ 0 h 19"/>
                  <a:gd name="T22" fmla="*/ 1 w 20"/>
                  <a:gd name="T23" fmla="*/ 0 h 19"/>
                  <a:gd name="T24" fmla="*/ 1 w 20"/>
                  <a:gd name="T25" fmla="*/ 0 h 19"/>
                  <a:gd name="T26" fmla="*/ 1 w 20"/>
                  <a:gd name="T27" fmla="*/ 0 h 19"/>
                  <a:gd name="T28" fmla="*/ 1 w 20"/>
                  <a:gd name="T29" fmla="*/ 0 h 19"/>
                  <a:gd name="T30" fmla="*/ 1 w 20"/>
                  <a:gd name="T31" fmla="*/ 0 h 19"/>
                  <a:gd name="T32" fmla="*/ 1 w 20"/>
                  <a:gd name="T33" fmla="*/ 0 h 19"/>
                  <a:gd name="T34" fmla="*/ 1 w 20"/>
                  <a:gd name="T35" fmla="*/ 0 h 19"/>
                  <a:gd name="T36" fmla="*/ 1 w 20"/>
                  <a:gd name="T37" fmla="*/ 0 h 19"/>
                  <a:gd name="T38" fmla="*/ 1 w 20"/>
                  <a:gd name="T39" fmla="*/ 0 h 19"/>
                  <a:gd name="T40" fmla="*/ 1 w 20"/>
                  <a:gd name="T41" fmla="*/ 0 h 19"/>
                  <a:gd name="T42" fmla="*/ 1 w 20"/>
                  <a:gd name="T43" fmla="*/ 0 h 19"/>
                  <a:gd name="T44" fmla="*/ 1 w 20"/>
                  <a:gd name="T45" fmla="*/ 0 h 19"/>
                  <a:gd name="T46" fmla="*/ 1 w 20"/>
                  <a:gd name="T47" fmla="*/ 0 h 19"/>
                  <a:gd name="T48" fmla="*/ 1 w 20"/>
                  <a:gd name="T49" fmla="*/ 0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"/>
                  <a:gd name="T76" fmla="*/ 0 h 19"/>
                  <a:gd name="T77" fmla="*/ 20 w 20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" h="19">
                    <a:moveTo>
                      <a:pt x="10" y="6"/>
                    </a:moveTo>
                    <a:lnTo>
                      <a:pt x="7" y="1"/>
                    </a:lnTo>
                    <a:lnTo>
                      <a:pt x="7" y="6"/>
                    </a:lnTo>
                    <a:lnTo>
                      <a:pt x="0" y="1"/>
                    </a:lnTo>
                    <a:lnTo>
                      <a:pt x="4" y="7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7" y="14"/>
                    </a:lnTo>
                    <a:lnTo>
                      <a:pt x="7" y="19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20" y="13"/>
                    </a:lnTo>
                    <a:lnTo>
                      <a:pt x="15" y="10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173"/>
              <p:cNvSpPr>
                <a:spLocks/>
              </p:cNvSpPr>
              <p:nvPr/>
            </p:nvSpPr>
            <p:spPr bwMode="auto">
              <a:xfrm>
                <a:off x="3892" y="664"/>
                <a:ext cx="8" cy="9"/>
              </a:xfrm>
              <a:custGeom>
                <a:avLst/>
                <a:gdLst>
                  <a:gd name="T0" fmla="*/ 1 w 16"/>
                  <a:gd name="T1" fmla="*/ 1 h 17"/>
                  <a:gd name="T2" fmla="*/ 1 w 16"/>
                  <a:gd name="T3" fmla="*/ 1 h 17"/>
                  <a:gd name="T4" fmla="*/ 1 w 16"/>
                  <a:gd name="T5" fmla="*/ 1 h 17"/>
                  <a:gd name="T6" fmla="*/ 0 w 16"/>
                  <a:gd name="T7" fmla="*/ 1 h 17"/>
                  <a:gd name="T8" fmla="*/ 1 w 16"/>
                  <a:gd name="T9" fmla="*/ 1 h 17"/>
                  <a:gd name="T10" fmla="*/ 0 w 16"/>
                  <a:gd name="T11" fmla="*/ 1 h 17"/>
                  <a:gd name="T12" fmla="*/ 1 w 16"/>
                  <a:gd name="T13" fmla="*/ 1 h 17"/>
                  <a:gd name="T14" fmla="*/ 0 w 16"/>
                  <a:gd name="T15" fmla="*/ 1 h 17"/>
                  <a:gd name="T16" fmla="*/ 1 w 16"/>
                  <a:gd name="T17" fmla="*/ 1 h 17"/>
                  <a:gd name="T18" fmla="*/ 1 w 16"/>
                  <a:gd name="T19" fmla="*/ 1 h 17"/>
                  <a:gd name="T20" fmla="*/ 1 w 16"/>
                  <a:gd name="T21" fmla="*/ 1 h 17"/>
                  <a:gd name="T22" fmla="*/ 1 w 16"/>
                  <a:gd name="T23" fmla="*/ 1 h 17"/>
                  <a:gd name="T24" fmla="*/ 1 w 16"/>
                  <a:gd name="T25" fmla="*/ 1 h 17"/>
                  <a:gd name="T26" fmla="*/ 1 w 16"/>
                  <a:gd name="T27" fmla="*/ 1 h 17"/>
                  <a:gd name="T28" fmla="*/ 1 w 16"/>
                  <a:gd name="T29" fmla="*/ 1 h 17"/>
                  <a:gd name="T30" fmla="*/ 1 w 16"/>
                  <a:gd name="T31" fmla="*/ 1 h 17"/>
                  <a:gd name="T32" fmla="*/ 1 w 16"/>
                  <a:gd name="T33" fmla="*/ 1 h 17"/>
                  <a:gd name="T34" fmla="*/ 1 w 16"/>
                  <a:gd name="T35" fmla="*/ 1 h 17"/>
                  <a:gd name="T36" fmla="*/ 1 w 16"/>
                  <a:gd name="T37" fmla="*/ 1 h 17"/>
                  <a:gd name="T38" fmla="*/ 1 w 16"/>
                  <a:gd name="T39" fmla="*/ 1 h 17"/>
                  <a:gd name="T40" fmla="*/ 1 w 16"/>
                  <a:gd name="T41" fmla="*/ 1 h 17"/>
                  <a:gd name="T42" fmla="*/ 1 w 16"/>
                  <a:gd name="T43" fmla="*/ 1 h 17"/>
                  <a:gd name="T44" fmla="*/ 1 w 16"/>
                  <a:gd name="T45" fmla="*/ 1 h 17"/>
                  <a:gd name="T46" fmla="*/ 1 w 16"/>
                  <a:gd name="T47" fmla="*/ 0 h 17"/>
                  <a:gd name="T48" fmla="*/ 1 w 16"/>
                  <a:gd name="T49" fmla="*/ 1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7"/>
                  <a:gd name="T77" fmla="*/ 16 w 16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7">
                    <a:moveTo>
                      <a:pt x="8" y="5"/>
                    </a:moveTo>
                    <a:lnTo>
                      <a:pt x="7" y="2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7"/>
                    </a:lnTo>
                    <a:lnTo>
                      <a:pt x="8" y="12"/>
                    </a:lnTo>
                    <a:lnTo>
                      <a:pt x="9" y="16"/>
                    </a:lnTo>
                    <a:lnTo>
                      <a:pt x="11" y="12"/>
                    </a:lnTo>
                    <a:lnTo>
                      <a:pt x="13" y="14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74"/>
              <p:cNvSpPr>
                <a:spLocks/>
              </p:cNvSpPr>
              <p:nvPr/>
            </p:nvSpPr>
            <p:spPr bwMode="auto">
              <a:xfrm>
                <a:off x="3893" y="665"/>
                <a:ext cx="6" cy="7"/>
              </a:xfrm>
              <a:custGeom>
                <a:avLst/>
                <a:gdLst>
                  <a:gd name="T0" fmla="*/ 0 w 14"/>
                  <a:gd name="T1" fmla="*/ 1 h 14"/>
                  <a:gd name="T2" fmla="*/ 0 w 14"/>
                  <a:gd name="T3" fmla="*/ 1 h 14"/>
                  <a:gd name="T4" fmla="*/ 0 w 14"/>
                  <a:gd name="T5" fmla="*/ 1 h 14"/>
                  <a:gd name="T6" fmla="*/ 0 w 14"/>
                  <a:gd name="T7" fmla="*/ 1 h 14"/>
                  <a:gd name="T8" fmla="*/ 0 w 14"/>
                  <a:gd name="T9" fmla="*/ 1 h 14"/>
                  <a:gd name="T10" fmla="*/ 0 w 14"/>
                  <a:gd name="T11" fmla="*/ 1 h 14"/>
                  <a:gd name="T12" fmla="*/ 0 w 14"/>
                  <a:gd name="T13" fmla="*/ 1 h 14"/>
                  <a:gd name="T14" fmla="*/ 0 w 14"/>
                  <a:gd name="T15" fmla="*/ 1 h 14"/>
                  <a:gd name="T16" fmla="*/ 0 w 14"/>
                  <a:gd name="T17" fmla="*/ 1 h 14"/>
                  <a:gd name="T18" fmla="*/ 0 w 14"/>
                  <a:gd name="T19" fmla="*/ 1 h 14"/>
                  <a:gd name="T20" fmla="*/ 0 w 14"/>
                  <a:gd name="T21" fmla="*/ 1 h 14"/>
                  <a:gd name="T22" fmla="*/ 0 w 14"/>
                  <a:gd name="T23" fmla="*/ 1 h 14"/>
                  <a:gd name="T24" fmla="*/ 0 w 14"/>
                  <a:gd name="T25" fmla="*/ 1 h 14"/>
                  <a:gd name="T26" fmla="*/ 0 w 14"/>
                  <a:gd name="T27" fmla="*/ 1 h 14"/>
                  <a:gd name="T28" fmla="*/ 0 w 14"/>
                  <a:gd name="T29" fmla="*/ 1 h 14"/>
                  <a:gd name="T30" fmla="*/ 0 w 14"/>
                  <a:gd name="T31" fmla="*/ 1 h 14"/>
                  <a:gd name="T32" fmla="*/ 0 w 14"/>
                  <a:gd name="T33" fmla="*/ 1 h 14"/>
                  <a:gd name="T34" fmla="*/ 0 w 14"/>
                  <a:gd name="T35" fmla="*/ 1 h 14"/>
                  <a:gd name="T36" fmla="*/ 0 w 14"/>
                  <a:gd name="T37" fmla="*/ 1 h 14"/>
                  <a:gd name="T38" fmla="*/ 0 w 14"/>
                  <a:gd name="T39" fmla="*/ 1 h 14"/>
                  <a:gd name="T40" fmla="*/ 0 w 14"/>
                  <a:gd name="T41" fmla="*/ 1 h 14"/>
                  <a:gd name="T42" fmla="*/ 0 w 14"/>
                  <a:gd name="T43" fmla="*/ 1 h 14"/>
                  <a:gd name="T44" fmla="*/ 0 w 14"/>
                  <a:gd name="T45" fmla="*/ 1 h 14"/>
                  <a:gd name="T46" fmla="*/ 0 w 14"/>
                  <a:gd name="T47" fmla="*/ 0 h 14"/>
                  <a:gd name="T48" fmla="*/ 0 w 14"/>
                  <a:gd name="T49" fmla="*/ 1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4"/>
                  <a:gd name="T77" fmla="*/ 14 w 14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4">
                    <a:moveTo>
                      <a:pt x="7" y="4"/>
                    </a:moveTo>
                    <a:lnTo>
                      <a:pt x="6" y="1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75"/>
              <p:cNvSpPr>
                <a:spLocks/>
              </p:cNvSpPr>
              <p:nvPr/>
            </p:nvSpPr>
            <p:spPr bwMode="auto">
              <a:xfrm>
                <a:off x="3893" y="66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1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0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1 w 11"/>
                  <a:gd name="T39" fmla="*/ 0 h 11"/>
                  <a:gd name="T40" fmla="*/ 1 w 11"/>
                  <a:gd name="T41" fmla="*/ 0 h 11"/>
                  <a:gd name="T42" fmla="*/ 1 w 11"/>
                  <a:gd name="T43" fmla="*/ 0 h 11"/>
                  <a:gd name="T44" fmla="*/ 1 w 11"/>
                  <a:gd name="T45" fmla="*/ 0 h 11"/>
                  <a:gd name="T46" fmla="*/ 1 w 11"/>
                  <a:gd name="T47" fmla="*/ 0 h 11"/>
                  <a:gd name="T48" fmla="*/ 1 w 11"/>
                  <a:gd name="T49" fmla="*/ 0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1"/>
                  <a:gd name="T77" fmla="*/ 11 w 11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1">
                    <a:moveTo>
                      <a:pt x="6" y="3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176"/>
              <p:cNvSpPr>
                <a:spLocks/>
              </p:cNvSpPr>
              <p:nvPr/>
            </p:nvSpPr>
            <p:spPr bwMode="auto">
              <a:xfrm>
                <a:off x="3894" y="666"/>
                <a:ext cx="4" cy="4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1 h 8"/>
                  <a:gd name="T4" fmla="*/ 1 w 8"/>
                  <a:gd name="T5" fmla="*/ 1 h 8"/>
                  <a:gd name="T6" fmla="*/ 0 w 8"/>
                  <a:gd name="T7" fmla="*/ 1 h 8"/>
                  <a:gd name="T8" fmla="*/ 1 w 8"/>
                  <a:gd name="T9" fmla="*/ 1 h 8"/>
                  <a:gd name="T10" fmla="*/ 0 w 8"/>
                  <a:gd name="T11" fmla="*/ 1 h 8"/>
                  <a:gd name="T12" fmla="*/ 1 w 8"/>
                  <a:gd name="T13" fmla="*/ 1 h 8"/>
                  <a:gd name="T14" fmla="*/ 0 w 8"/>
                  <a:gd name="T15" fmla="*/ 1 h 8"/>
                  <a:gd name="T16" fmla="*/ 1 w 8"/>
                  <a:gd name="T17" fmla="*/ 1 h 8"/>
                  <a:gd name="T18" fmla="*/ 1 w 8"/>
                  <a:gd name="T19" fmla="*/ 1 h 8"/>
                  <a:gd name="T20" fmla="*/ 1 w 8"/>
                  <a:gd name="T21" fmla="*/ 1 h 8"/>
                  <a:gd name="T22" fmla="*/ 1 w 8"/>
                  <a:gd name="T23" fmla="*/ 1 h 8"/>
                  <a:gd name="T24" fmla="*/ 1 w 8"/>
                  <a:gd name="T25" fmla="*/ 1 h 8"/>
                  <a:gd name="T26" fmla="*/ 1 w 8"/>
                  <a:gd name="T27" fmla="*/ 1 h 8"/>
                  <a:gd name="T28" fmla="*/ 1 w 8"/>
                  <a:gd name="T29" fmla="*/ 1 h 8"/>
                  <a:gd name="T30" fmla="*/ 1 w 8"/>
                  <a:gd name="T31" fmla="*/ 1 h 8"/>
                  <a:gd name="T32" fmla="*/ 1 w 8"/>
                  <a:gd name="T33" fmla="*/ 1 h 8"/>
                  <a:gd name="T34" fmla="*/ 1 w 8"/>
                  <a:gd name="T35" fmla="*/ 1 h 8"/>
                  <a:gd name="T36" fmla="*/ 1 w 8"/>
                  <a:gd name="T37" fmla="*/ 1 h 8"/>
                  <a:gd name="T38" fmla="*/ 1 w 8"/>
                  <a:gd name="T39" fmla="*/ 1 h 8"/>
                  <a:gd name="T40" fmla="*/ 1 w 8"/>
                  <a:gd name="T41" fmla="*/ 1 h 8"/>
                  <a:gd name="T42" fmla="*/ 1 w 8"/>
                  <a:gd name="T43" fmla="*/ 1 h 8"/>
                  <a:gd name="T44" fmla="*/ 1 w 8"/>
                  <a:gd name="T45" fmla="*/ 1 h 8"/>
                  <a:gd name="T46" fmla="*/ 1 w 8"/>
                  <a:gd name="T47" fmla="*/ 0 h 8"/>
                  <a:gd name="T48" fmla="*/ 1 w 8"/>
                  <a:gd name="T49" fmla="*/ 1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8"/>
                  <a:gd name="T77" fmla="*/ 8 w 8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8">
                    <a:moveTo>
                      <a:pt x="4" y="2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9" name="Freeform 177"/>
              <p:cNvSpPr>
                <a:spLocks/>
              </p:cNvSpPr>
              <p:nvPr/>
            </p:nvSpPr>
            <p:spPr bwMode="auto">
              <a:xfrm>
                <a:off x="3895" y="667"/>
                <a:ext cx="2" cy="3"/>
              </a:xfrm>
              <a:custGeom>
                <a:avLst/>
                <a:gdLst>
                  <a:gd name="T0" fmla="*/ 0 w 6"/>
                  <a:gd name="T1" fmla="*/ 1 h 6"/>
                  <a:gd name="T2" fmla="*/ 0 w 6"/>
                  <a:gd name="T3" fmla="*/ 0 h 6"/>
                  <a:gd name="T4" fmla="*/ 0 w 6"/>
                  <a:gd name="T5" fmla="*/ 1 h 6"/>
                  <a:gd name="T6" fmla="*/ 0 w 6"/>
                  <a:gd name="T7" fmla="*/ 0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1 h 6"/>
                  <a:gd name="T30" fmla="*/ 0 w 6"/>
                  <a:gd name="T31" fmla="*/ 1 h 6"/>
                  <a:gd name="T32" fmla="*/ 0 w 6"/>
                  <a:gd name="T33" fmla="*/ 1 h 6"/>
                  <a:gd name="T34" fmla="*/ 0 w 6"/>
                  <a:gd name="T35" fmla="*/ 1 h 6"/>
                  <a:gd name="T36" fmla="*/ 0 w 6"/>
                  <a:gd name="T37" fmla="*/ 1 h 6"/>
                  <a:gd name="T38" fmla="*/ 0 w 6"/>
                  <a:gd name="T39" fmla="*/ 1 h 6"/>
                  <a:gd name="T40" fmla="*/ 0 w 6"/>
                  <a:gd name="T41" fmla="*/ 1 h 6"/>
                  <a:gd name="T42" fmla="*/ 0 w 6"/>
                  <a:gd name="T43" fmla="*/ 1 h 6"/>
                  <a:gd name="T44" fmla="*/ 0 w 6"/>
                  <a:gd name="T45" fmla="*/ 1 h 6"/>
                  <a:gd name="T46" fmla="*/ 0 w 6"/>
                  <a:gd name="T47" fmla="*/ 0 h 6"/>
                  <a:gd name="T48" fmla="*/ 0 w 6"/>
                  <a:gd name="T49" fmla="*/ 1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"/>
                  <a:gd name="T76" fmla="*/ 0 h 6"/>
                  <a:gd name="T77" fmla="*/ 6 w 6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" h="6">
                    <a:moveTo>
                      <a:pt x="3" y="1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Freeform 178"/>
              <p:cNvSpPr>
                <a:spLocks/>
              </p:cNvSpPr>
              <p:nvPr/>
            </p:nvSpPr>
            <p:spPr bwMode="auto">
              <a:xfrm>
                <a:off x="3895" y="668"/>
                <a:ext cx="2" cy="1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w 2"/>
                  <a:gd name="T15" fmla="*/ 0 h 3"/>
                  <a:gd name="T16" fmla="*/ 1 w 2"/>
                  <a:gd name="T17" fmla="*/ 0 h 3"/>
                  <a:gd name="T18" fmla="*/ 0 w 2"/>
                  <a:gd name="T19" fmla="*/ 0 h 3"/>
                  <a:gd name="T20" fmla="*/ 1 w 2"/>
                  <a:gd name="T21" fmla="*/ 0 h 3"/>
                  <a:gd name="T22" fmla="*/ 1 w 2"/>
                  <a:gd name="T23" fmla="*/ 0 h 3"/>
                  <a:gd name="T24" fmla="*/ 1 w 2"/>
                  <a:gd name="T25" fmla="*/ 0 h 3"/>
                  <a:gd name="T26" fmla="*/ 1 w 2"/>
                  <a:gd name="T27" fmla="*/ 0 h 3"/>
                  <a:gd name="T28" fmla="*/ 1 w 2"/>
                  <a:gd name="T29" fmla="*/ 0 h 3"/>
                  <a:gd name="T30" fmla="*/ 2 w 2"/>
                  <a:gd name="T31" fmla="*/ 0 h 3"/>
                  <a:gd name="T32" fmla="*/ 2 w 2"/>
                  <a:gd name="T33" fmla="*/ 0 h 3"/>
                  <a:gd name="T34" fmla="*/ 2 w 2"/>
                  <a:gd name="T35" fmla="*/ 0 h 3"/>
                  <a:gd name="T36" fmla="*/ 2 w 2"/>
                  <a:gd name="T37" fmla="*/ 0 h 3"/>
                  <a:gd name="T38" fmla="*/ 2 w 2"/>
                  <a:gd name="T39" fmla="*/ 0 h 3"/>
                  <a:gd name="T40" fmla="*/ 2 w 2"/>
                  <a:gd name="T41" fmla="*/ 0 h 3"/>
                  <a:gd name="T42" fmla="*/ 2 w 2"/>
                  <a:gd name="T43" fmla="*/ 0 h 3"/>
                  <a:gd name="T44" fmla="*/ 1 w 2"/>
                  <a:gd name="T45" fmla="*/ 0 h 3"/>
                  <a:gd name="T46" fmla="*/ 1 w 2"/>
                  <a:gd name="T47" fmla="*/ 0 h 3"/>
                  <a:gd name="T48" fmla="*/ 1 w 2"/>
                  <a:gd name="T49" fmla="*/ 0 h 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"/>
                  <a:gd name="T76" fmla="*/ 0 h 3"/>
                  <a:gd name="T77" fmla="*/ 2 w 2"/>
                  <a:gd name="T78" fmla="*/ 3 h 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" h="3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7" name="Freeform 179"/>
            <p:cNvSpPr>
              <a:spLocks/>
            </p:cNvSpPr>
            <p:nvPr/>
          </p:nvSpPr>
          <p:spPr bwMode="auto">
            <a:xfrm>
              <a:off x="3863" y="631"/>
              <a:ext cx="66" cy="74"/>
            </a:xfrm>
            <a:custGeom>
              <a:avLst/>
              <a:gdLst>
                <a:gd name="T0" fmla="*/ 1 w 132"/>
                <a:gd name="T1" fmla="*/ 1 h 148"/>
                <a:gd name="T2" fmla="*/ 1 w 132"/>
                <a:gd name="T3" fmla="*/ 1 h 148"/>
                <a:gd name="T4" fmla="*/ 1 w 132"/>
                <a:gd name="T5" fmla="*/ 1 h 148"/>
                <a:gd name="T6" fmla="*/ 1 w 132"/>
                <a:gd name="T7" fmla="*/ 1 h 148"/>
                <a:gd name="T8" fmla="*/ 1 w 132"/>
                <a:gd name="T9" fmla="*/ 1 h 148"/>
                <a:gd name="T10" fmla="*/ 0 w 132"/>
                <a:gd name="T11" fmla="*/ 1 h 148"/>
                <a:gd name="T12" fmla="*/ 1 w 132"/>
                <a:gd name="T13" fmla="*/ 1 h 148"/>
                <a:gd name="T14" fmla="*/ 1 w 132"/>
                <a:gd name="T15" fmla="*/ 1 h 148"/>
                <a:gd name="T16" fmla="*/ 1 w 132"/>
                <a:gd name="T17" fmla="*/ 1 h 148"/>
                <a:gd name="T18" fmla="*/ 1 w 132"/>
                <a:gd name="T19" fmla="*/ 1 h 148"/>
                <a:gd name="T20" fmla="*/ 1 w 132"/>
                <a:gd name="T21" fmla="*/ 1 h 148"/>
                <a:gd name="T22" fmla="*/ 1 w 132"/>
                <a:gd name="T23" fmla="*/ 1 h 148"/>
                <a:gd name="T24" fmla="*/ 1 w 132"/>
                <a:gd name="T25" fmla="*/ 1 h 148"/>
                <a:gd name="T26" fmla="*/ 1 w 132"/>
                <a:gd name="T27" fmla="*/ 1 h 148"/>
                <a:gd name="T28" fmla="*/ 1 w 132"/>
                <a:gd name="T29" fmla="*/ 1 h 148"/>
                <a:gd name="T30" fmla="*/ 1 w 132"/>
                <a:gd name="T31" fmla="*/ 1 h 148"/>
                <a:gd name="T32" fmla="*/ 1 w 132"/>
                <a:gd name="T33" fmla="*/ 1 h 148"/>
                <a:gd name="T34" fmla="*/ 1 w 132"/>
                <a:gd name="T35" fmla="*/ 1 h 148"/>
                <a:gd name="T36" fmla="*/ 1 w 132"/>
                <a:gd name="T37" fmla="*/ 1 h 148"/>
                <a:gd name="T38" fmla="*/ 1 w 132"/>
                <a:gd name="T39" fmla="*/ 1 h 148"/>
                <a:gd name="T40" fmla="*/ 1 w 132"/>
                <a:gd name="T41" fmla="*/ 1 h 148"/>
                <a:gd name="T42" fmla="*/ 1 w 132"/>
                <a:gd name="T43" fmla="*/ 1 h 148"/>
                <a:gd name="T44" fmla="*/ 1 w 132"/>
                <a:gd name="T45" fmla="*/ 1 h 148"/>
                <a:gd name="T46" fmla="*/ 1 w 132"/>
                <a:gd name="T47" fmla="*/ 0 h 148"/>
                <a:gd name="T48" fmla="*/ 1 w 132"/>
                <a:gd name="T49" fmla="*/ 1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2"/>
                <a:gd name="T76" fmla="*/ 0 h 148"/>
                <a:gd name="T77" fmla="*/ 132 w 132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2" h="148">
                  <a:moveTo>
                    <a:pt x="66" y="40"/>
                  </a:moveTo>
                  <a:lnTo>
                    <a:pt x="51" y="15"/>
                  </a:lnTo>
                  <a:lnTo>
                    <a:pt x="44" y="43"/>
                  </a:lnTo>
                  <a:lnTo>
                    <a:pt x="2" y="15"/>
                  </a:lnTo>
                  <a:lnTo>
                    <a:pt x="29" y="53"/>
                  </a:lnTo>
                  <a:lnTo>
                    <a:pt x="0" y="60"/>
                  </a:lnTo>
                  <a:lnTo>
                    <a:pt x="23" y="80"/>
                  </a:lnTo>
                  <a:lnTo>
                    <a:pt x="1" y="100"/>
                  </a:lnTo>
                  <a:lnTo>
                    <a:pt x="34" y="96"/>
                  </a:lnTo>
                  <a:lnTo>
                    <a:pt x="29" y="120"/>
                  </a:lnTo>
                  <a:lnTo>
                    <a:pt x="47" y="107"/>
                  </a:lnTo>
                  <a:lnTo>
                    <a:pt x="52" y="148"/>
                  </a:lnTo>
                  <a:lnTo>
                    <a:pt x="65" y="102"/>
                  </a:lnTo>
                  <a:lnTo>
                    <a:pt x="81" y="136"/>
                  </a:lnTo>
                  <a:lnTo>
                    <a:pt x="85" y="100"/>
                  </a:lnTo>
                  <a:lnTo>
                    <a:pt x="112" y="125"/>
                  </a:lnTo>
                  <a:lnTo>
                    <a:pt x="103" y="89"/>
                  </a:lnTo>
                  <a:lnTo>
                    <a:pt x="132" y="91"/>
                  </a:lnTo>
                  <a:lnTo>
                    <a:pt x="107" y="72"/>
                  </a:lnTo>
                  <a:lnTo>
                    <a:pt x="130" y="55"/>
                  </a:lnTo>
                  <a:lnTo>
                    <a:pt x="102" y="50"/>
                  </a:lnTo>
                  <a:lnTo>
                    <a:pt x="113" y="30"/>
                  </a:lnTo>
                  <a:lnTo>
                    <a:pt x="87" y="36"/>
                  </a:lnTo>
                  <a:lnTo>
                    <a:pt x="89" y="0"/>
                  </a:lnTo>
                  <a:lnTo>
                    <a:pt x="66" y="4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7410450" y="3819525"/>
            <a:ext cx="411163" cy="265113"/>
            <a:chOff x="3863" y="631"/>
            <a:chExt cx="66" cy="74"/>
          </a:xfrm>
        </p:grpSpPr>
        <p:grpSp>
          <p:nvGrpSpPr>
            <p:cNvPr id="5" name="Group 181"/>
            <p:cNvGrpSpPr>
              <a:grpSpLocks/>
            </p:cNvGrpSpPr>
            <p:nvPr/>
          </p:nvGrpSpPr>
          <p:grpSpPr bwMode="auto">
            <a:xfrm>
              <a:off x="3863" y="631"/>
              <a:ext cx="66" cy="74"/>
              <a:chOff x="3863" y="631"/>
              <a:chExt cx="66" cy="74"/>
            </a:xfrm>
          </p:grpSpPr>
          <p:sp>
            <p:nvSpPr>
              <p:cNvPr id="18483" name="Freeform 182"/>
              <p:cNvSpPr>
                <a:spLocks/>
              </p:cNvSpPr>
              <p:nvPr/>
            </p:nvSpPr>
            <p:spPr bwMode="auto">
              <a:xfrm>
                <a:off x="3863" y="631"/>
                <a:ext cx="66" cy="74"/>
              </a:xfrm>
              <a:custGeom>
                <a:avLst/>
                <a:gdLst>
                  <a:gd name="T0" fmla="*/ 1 w 132"/>
                  <a:gd name="T1" fmla="*/ 1 h 148"/>
                  <a:gd name="T2" fmla="*/ 1 w 132"/>
                  <a:gd name="T3" fmla="*/ 1 h 148"/>
                  <a:gd name="T4" fmla="*/ 1 w 132"/>
                  <a:gd name="T5" fmla="*/ 1 h 148"/>
                  <a:gd name="T6" fmla="*/ 1 w 132"/>
                  <a:gd name="T7" fmla="*/ 1 h 148"/>
                  <a:gd name="T8" fmla="*/ 1 w 132"/>
                  <a:gd name="T9" fmla="*/ 1 h 148"/>
                  <a:gd name="T10" fmla="*/ 0 w 132"/>
                  <a:gd name="T11" fmla="*/ 1 h 148"/>
                  <a:gd name="T12" fmla="*/ 1 w 132"/>
                  <a:gd name="T13" fmla="*/ 1 h 148"/>
                  <a:gd name="T14" fmla="*/ 1 w 132"/>
                  <a:gd name="T15" fmla="*/ 1 h 148"/>
                  <a:gd name="T16" fmla="*/ 1 w 132"/>
                  <a:gd name="T17" fmla="*/ 1 h 148"/>
                  <a:gd name="T18" fmla="*/ 1 w 132"/>
                  <a:gd name="T19" fmla="*/ 1 h 148"/>
                  <a:gd name="T20" fmla="*/ 1 w 132"/>
                  <a:gd name="T21" fmla="*/ 1 h 148"/>
                  <a:gd name="T22" fmla="*/ 1 w 132"/>
                  <a:gd name="T23" fmla="*/ 1 h 148"/>
                  <a:gd name="T24" fmla="*/ 1 w 132"/>
                  <a:gd name="T25" fmla="*/ 1 h 148"/>
                  <a:gd name="T26" fmla="*/ 1 w 132"/>
                  <a:gd name="T27" fmla="*/ 1 h 148"/>
                  <a:gd name="T28" fmla="*/ 1 w 132"/>
                  <a:gd name="T29" fmla="*/ 1 h 148"/>
                  <a:gd name="T30" fmla="*/ 1 w 132"/>
                  <a:gd name="T31" fmla="*/ 1 h 148"/>
                  <a:gd name="T32" fmla="*/ 1 w 132"/>
                  <a:gd name="T33" fmla="*/ 1 h 148"/>
                  <a:gd name="T34" fmla="*/ 1 w 132"/>
                  <a:gd name="T35" fmla="*/ 1 h 148"/>
                  <a:gd name="T36" fmla="*/ 1 w 132"/>
                  <a:gd name="T37" fmla="*/ 1 h 148"/>
                  <a:gd name="T38" fmla="*/ 1 w 132"/>
                  <a:gd name="T39" fmla="*/ 1 h 148"/>
                  <a:gd name="T40" fmla="*/ 1 w 132"/>
                  <a:gd name="T41" fmla="*/ 1 h 148"/>
                  <a:gd name="T42" fmla="*/ 1 w 132"/>
                  <a:gd name="T43" fmla="*/ 1 h 148"/>
                  <a:gd name="T44" fmla="*/ 1 w 132"/>
                  <a:gd name="T45" fmla="*/ 1 h 148"/>
                  <a:gd name="T46" fmla="*/ 1 w 132"/>
                  <a:gd name="T47" fmla="*/ 0 h 148"/>
                  <a:gd name="T48" fmla="*/ 1 w 132"/>
                  <a:gd name="T49" fmla="*/ 1 h 1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2"/>
                  <a:gd name="T76" fmla="*/ 0 h 148"/>
                  <a:gd name="T77" fmla="*/ 132 w 132"/>
                  <a:gd name="T78" fmla="*/ 148 h 1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2" h="148">
                    <a:moveTo>
                      <a:pt x="66" y="40"/>
                    </a:moveTo>
                    <a:lnTo>
                      <a:pt x="51" y="15"/>
                    </a:lnTo>
                    <a:lnTo>
                      <a:pt x="44" y="43"/>
                    </a:lnTo>
                    <a:lnTo>
                      <a:pt x="2" y="15"/>
                    </a:lnTo>
                    <a:lnTo>
                      <a:pt x="29" y="53"/>
                    </a:lnTo>
                    <a:lnTo>
                      <a:pt x="0" y="60"/>
                    </a:lnTo>
                    <a:lnTo>
                      <a:pt x="23" y="80"/>
                    </a:lnTo>
                    <a:lnTo>
                      <a:pt x="1" y="100"/>
                    </a:lnTo>
                    <a:lnTo>
                      <a:pt x="34" y="96"/>
                    </a:lnTo>
                    <a:lnTo>
                      <a:pt x="29" y="120"/>
                    </a:lnTo>
                    <a:lnTo>
                      <a:pt x="47" y="107"/>
                    </a:lnTo>
                    <a:lnTo>
                      <a:pt x="52" y="148"/>
                    </a:lnTo>
                    <a:lnTo>
                      <a:pt x="65" y="102"/>
                    </a:lnTo>
                    <a:lnTo>
                      <a:pt x="81" y="136"/>
                    </a:lnTo>
                    <a:lnTo>
                      <a:pt x="85" y="100"/>
                    </a:lnTo>
                    <a:lnTo>
                      <a:pt x="112" y="125"/>
                    </a:lnTo>
                    <a:lnTo>
                      <a:pt x="103" y="89"/>
                    </a:lnTo>
                    <a:lnTo>
                      <a:pt x="132" y="91"/>
                    </a:lnTo>
                    <a:lnTo>
                      <a:pt x="107" y="72"/>
                    </a:lnTo>
                    <a:lnTo>
                      <a:pt x="130" y="55"/>
                    </a:lnTo>
                    <a:lnTo>
                      <a:pt x="102" y="50"/>
                    </a:lnTo>
                    <a:lnTo>
                      <a:pt x="113" y="30"/>
                    </a:lnTo>
                    <a:lnTo>
                      <a:pt x="87" y="36"/>
                    </a:lnTo>
                    <a:lnTo>
                      <a:pt x="89" y="0"/>
                    </a:lnTo>
                    <a:lnTo>
                      <a:pt x="66" y="40"/>
                    </a:lnTo>
                    <a:close/>
                  </a:path>
                </a:pathLst>
              </a:custGeom>
              <a:solidFill>
                <a:srgbClr val="FF0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Freeform 183"/>
              <p:cNvSpPr>
                <a:spLocks/>
              </p:cNvSpPr>
              <p:nvPr/>
            </p:nvSpPr>
            <p:spPr bwMode="auto">
              <a:xfrm>
                <a:off x="3863" y="632"/>
                <a:ext cx="65" cy="72"/>
              </a:xfrm>
              <a:custGeom>
                <a:avLst/>
                <a:gdLst>
                  <a:gd name="T0" fmla="*/ 1 w 130"/>
                  <a:gd name="T1" fmla="*/ 1 h 142"/>
                  <a:gd name="T2" fmla="*/ 1 w 130"/>
                  <a:gd name="T3" fmla="*/ 1 h 142"/>
                  <a:gd name="T4" fmla="*/ 1 w 130"/>
                  <a:gd name="T5" fmla="*/ 1 h 142"/>
                  <a:gd name="T6" fmla="*/ 1 w 130"/>
                  <a:gd name="T7" fmla="*/ 1 h 142"/>
                  <a:gd name="T8" fmla="*/ 1 w 130"/>
                  <a:gd name="T9" fmla="*/ 1 h 142"/>
                  <a:gd name="T10" fmla="*/ 0 w 130"/>
                  <a:gd name="T11" fmla="*/ 1 h 142"/>
                  <a:gd name="T12" fmla="*/ 1 w 130"/>
                  <a:gd name="T13" fmla="*/ 1 h 142"/>
                  <a:gd name="T14" fmla="*/ 1 w 130"/>
                  <a:gd name="T15" fmla="*/ 1 h 142"/>
                  <a:gd name="T16" fmla="*/ 1 w 130"/>
                  <a:gd name="T17" fmla="*/ 1 h 142"/>
                  <a:gd name="T18" fmla="*/ 1 w 130"/>
                  <a:gd name="T19" fmla="*/ 1 h 142"/>
                  <a:gd name="T20" fmla="*/ 1 w 130"/>
                  <a:gd name="T21" fmla="*/ 1 h 142"/>
                  <a:gd name="T22" fmla="*/ 1 w 130"/>
                  <a:gd name="T23" fmla="*/ 2 h 142"/>
                  <a:gd name="T24" fmla="*/ 1 w 130"/>
                  <a:gd name="T25" fmla="*/ 1 h 142"/>
                  <a:gd name="T26" fmla="*/ 1 w 130"/>
                  <a:gd name="T27" fmla="*/ 2 h 142"/>
                  <a:gd name="T28" fmla="*/ 1 w 130"/>
                  <a:gd name="T29" fmla="*/ 1 h 142"/>
                  <a:gd name="T30" fmla="*/ 1 w 130"/>
                  <a:gd name="T31" fmla="*/ 1 h 142"/>
                  <a:gd name="T32" fmla="*/ 1 w 130"/>
                  <a:gd name="T33" fmla="*/ 1 h 142"/>
                  <a:gd name="T34" fmla="*/ 1 w 130"/>
                  <a:gd name="T35" fmla="*/ 1 h 142"/>
                  <a:gd name="T36" fmla="*/ 1 w 130"/>
                  <a:gd name="T37" fmla="*/ 1 h 142"/>
                  <a:gd name="T38" fmla="*/ 1 w 130"/>
                  <a:gd name="T39" fmla="*/ 1 h 142"/>
                  <a:gd name="T40" fmla="*/ 1 w 130"/>
                  <a:gd name="T41" fmla="*/ 1 h 142"/>
                  <a:gd name="T42" fmla="*/ 1 w 130"/>
                  <a:gd name="T43" fmla="*/ 1 h 142"/>
                  <a:gd name="T44" fmla="*/ 1 w 130"/>
                  <a:gd name="T45" fmla="*/ 1 h 142"/>
                  <a:gd name="T46" fmla="*/ 1 w 130"/>
                  <a:gd name="T47" fmla="*/ 0 h 142"/>
                  <a:gd name="T48" fmla="*/ 1 w 130"/>
                  <a:gd name="T49" fmla="*/ 1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0"/>
                  <a:gd name="T76" fmla="*/ 0 h 142"/>
                  <a:gd name="T77" fmla="*/ 130 w 130"/>
                  <a:gd name="T78" fmla="*/ 142 h 1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0" h="142">
                    <a:moveTo>
                      <a:pt x="65" y="39"/>
                    </a:moveTo>
                    <a:lnTo>
                      <a:pt x="50" y="15"/>
                    </a:lnTo>
                    <a:lnTo>
                      <a:pt x="43" y="41"/>
                    </a:lnTo>
                    <a:lnTo>
                      <a:pt x="3" y="15"/>
                    </a:lnTo>
                    <a:lnTo>
                      <a:pt x="29" y="51"/>
                    </a:lnTo>
                    <a:lnTo>
                      <a:pt x="0" y="57"/>
                    </a:lnTo>
                    <a:lnTo>
                      <a:pt x="23" y="77"/>
                    </a:lnTo>
                    <a:lnTo>
                      <a:pt x="1" y="95"/>
                    </a:lnTo>
                    <a:lnTo>
                      <a:pt x="33" y="91"/>
                    </a:lnTo>
                    <a:lnTo>
                      <a:pt x="29" y="116"/>
                    </a:lnTo>
                    <a:lnTo>
                      <a:pt x="46" y="102"/>
                    </a:lnTo>
                    <a:lnTo>
                      <a:pt x="51" y="142"/>
                    </a:lnTo>
                    <a:lnTo>
                      <a:pt x="64" y="98"/>
                    </a:lnTo>
                    <a:lnTo>
                      <a:pt x="80" y="130"/>
                    </a:lnTo>
                    <a:lnTo>
                      <a:pt x="84" y="95"/>
                    </a:lnTo>
                    <a:lnTo>
                      <a:pt x="109" y="120"/>
                    </a:lnTo>
                    <a:lnTo>
                      <a:pt x="101" y="86"/>
                    </a:lnTo>
                    <a:lnTo>
                      <a:pt x="130" y="88"/>
                    </a:lnTo>
                    <a:lnTo>
                      <a:pt x="105" y="69"/>
                    </a:lnTo>
                    <a:lnTo>
                      <a:pt x="127" y="54"/>
                    </a:lnTo>
                    <a:lnTo>
                      <a:pt x="100" y="48"/>
                    </a:lnTo>
                    <a:lnTo>
                      <a:pt x="111" y="29"/>
                    </a:lnTo>
                    <a:lnTo>
                      <a:pt x="86" y="34"/>
                    </a:lnTo>
                    <a:lnTo>
                      <a:pt x="88" y="0"/>
                    </a:lnTo>
                    <a:lnTo>
                      <a:pt x="65" y="39"/>
                    </a:lnTo>
                    <a:close/>
                  </a:path>
                </a:pathLst>
              </a:custGeom>
              <a:solidFill>
                <a:srgbClr val="FF1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184"/>
              <p:cNvSpPr>
                <a:spLocks/>
              </p:cNvSpPr>
              <p:nvPr/>
            </p:nvSpPr>
            <p:spPr bwMode="auto">
              <a:xfrm>
                <a:off x="3864" y="633"/>
                <a:ext cx="64" cy="70"/>
              </a:xfrm>
              <a:custGeom>
                <a:avLst/>
                <a:gdLst>
                  <a:gd name="T0" fmla="*/ 1 w 128"/>
                  <a:gd name="T1" fmla="*/ 1 h 140"/>
                  <a:gd name="T2" fmla="*/ 1 w 128"/>
                  <a:gd name="T3" fmla="*/ 1 h 140"/>
                  <a:gd name="T4" fmla="*/ 1 w 128"/>
                  <a:gd name="T5" fmla="*/ 1 h 140"/>
                  <a:gd name="T6" fmla="*/ 1 w 128"/>
                  <a:gd name="T7" fmla="*/ 1 h 140"/>
                  <a:gd name="T8" fmla="*/ 1 w 128"/>
                  <a:gd name="T9" fmla="*/ 1 h 140"/>
                  <a:gd name="T10" fmla="*/ 0 w 128"/>
                  <a:gd name="T11" fmla="*/ 1 h 140"/>
                  <a:gd name="T12" fmla="*/ 1 w 128"/>
                  <a:gd name="T13" fmla="*/ 1 h 140"/>
                  <a:gd name="T14" fmla="*/ 1 w 128"/>
                  <a:gd name="T15" fmla="*/ 1 h 140"/>
                  <a:gd name="T16" fmla="*/ 1 w 128"/>
                  <a:gd name="T17" fmla="*/ 1 h 140"/>
                  <a:gd name="T18" fmla="*/ 1 w 128"/>
                  <a:gd name="T19" fmla="*/ 1 h 140"/>
                  <a:gd name="T20" fmla="*/ 1 w 128"/>
                  <a:gd name="T21" fmla="*/ 1 h 140"/>
                  <a:gd name="T22" fmla="*/ 1 w 128"/>
                  <a:gd name="T23" fmla="*/ 1 h 140"/>
                  <a:gd name="T24" fmla="*/ 1 w 128"/>
                  <a:gd name="T25" fmla="*/ 1 h 140"/>
                  <a:gd name="T26" fmla="*/ 1 w 128"/>
                  <a:gd name="T27" fmla="*/ 1 h 140"/>
                  <a:gd name="T28" fmla="*/ 1 w 128"/>
                  <a:gd name="T29" fmla="*/ 1 h 140"/>
                  <a:gd name="T30" fmla="*/ 1 w 128"/>
                  <a:gd name="T31" fmla="*/ 1 h 140"/>
                  <a:gd name="T32" fmla="*/ 1 w 128"/>
                  <a:gd name="T33" fmla="*/ 1 h 140"/>
                  <a:gd name="T34" fmla="*/ 1 w 128"/>
                  <a:gd name="T35" fmla="*/ 1 h 140"/>
                  <a:gd name="T36" fmla="*/ 1 w 128"/>
                  <a:gd name="T37" fmla="*/ 1 h 140"/>
                  <a:gd name="T38" fmla="*/ 1 w 128"/>
                  <a:gd name="T39" fmla="*/ 1 h 140"/>
                  <a:gd name="T40" fmla="*/ 1 w 128"/>
                  <a:gd name="T41" fmla="*/ 1 h 140"/>
                  <a:gd name="T42" fmla="*/ 1 w 128"/>
                  <a:gd name="T43" fmla="*/ 1 h 140"/>
                  <a:gd name="T44" fmla="*/ 1 w 128"/>
                  <a:gd name="T45" fmla="*/ 1 h 140"/>
                  <a:gd name="T46" fmla="*/ 1 w 128"/>
                  <a:gd name="T47" fmla="*/ 0 h 140"/>
                  <a:gd name="T48" fmla="*/ 1 w 128"/>
                  <a:gd name="T49" fmla="*/ 1 h 1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40"/>
                  <a:gd name="T77" fmla="*/ 128 w 128"/>
                  <a:gd name="T78" fmla="*/ 140 h 1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40">
                    <a:moveTo>
                      <a:pt x="64" y="38"/>
                    </a:moveTo>
                    <a:lnTo>
                      <a:pt x="49" y="14"/>
                    </a:lnTo>
                    <a:lnTo>
                      <a:pt x="43" y="40"/>
                    </a:lnTo>
                    <a:lnTo>
                      <a:pt x="3" y="14"/>
                    </a:lnTo>
                    <a:lnTo>
                      <a:pt x="28" y="50"/>
                    </a:lnTo>
                    <a:lnTo>
                      <a:pt x="0" y="57"/>
                    </a:lnTo>
                    <a:lnTo>
                      <a:pt x="22" y="76"/>
                    </a:lnTo>
                    <a:lnTo>
                      <a:pt x="2" y="94"/>
                    </a:lnTo>
                    <a:lnTo>
                      <a:pt x="34" y="90"/>
                    </a:lnTo>
                    <a:lnTo>
                      <a:pt x="28" y="114"/>
                    </a:lnTo>
                    <a:lnTo>
                      <a:pt x="46" y="101"/>
                    </a:lnTo>
                    <a:lnTo>
                      <a:pt x="50" y="140"/>
                    </a:lnTo>
                    <a:lnTo>
                      <a:pt x="63" y="97"/>
                    </a:lnTo>
                    <a:lnTo>
                      <a:pt x="79" y="129"/>
                    </a:lnTo>
                    <a:lnTo>
                      <a:pt x="82" y="94"/>
                    </a:lnTo>
                    <a:lnTo>
                      <a:pt x="108" y="118"/>
                    </a:lnTo>
                    <a:lnTo>
                      <a:pt x="100" y="83"/>
                    </a:lnTo>
                    <a:lnTo>
                      <a:pt x="128" y="86"/>
                    </a:lnTo>
                    <a:lnTo>
                      <a:pt x="104" y="68"/>
                    </a:lnTo>
                    <a:lnTo>
                      <a:pt x="125" y="53"/>
                    </a:lnTo>
                    <a:lnTo>
                      <a:pt x="99" y="47"/>
                    </a:lnTo>
                    <a:lnTo>
                      <a:pt x="110" y="29"/>
                    </a:lnTo>
                    <a:lnTo>
                      <a:pt x="83" y="35"/>
                    </a:lnTo>
                    <a:lnTo>
                      <a:pt x="86" y="0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F1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185"/>
              <p:cNvSpPr>
                <a:spLocks/>
              </p:cNvSpPr>
              <p:nvPr/>
            </p:nvSpPr>
            <p:spPr bwMode="auto">
              <a:xfrm>
                <a:off x="3865" y="634"/>
                <a:ext cx="62" cy="68"/>
              </a:xfrm>
              <a:custGeom>
                <a:avLst/>
                <a:gdLst>
                  <a:gd name="T0" fmla="*/ 1 w 124"/>
                  <a:gd name="T1" fmla="*/ 0 h 137"/>
                  <a:gd name="T2" fmla="*/ 1 w 124"/>
                  <a:gd name="T3" fmla="*/ 0 h 137"/>
                  <a:gd name="T4" fmla="*/ 1 w 124"/>
                  <a:gd name="T5" fmla="*/ 0 h 137"/>
                  <a:gd name="T6" fmla="*/ 1 w 124"/>
                  <a:gd name="T7" fmla="*/ 0 h 137"/>
                  <a:gd name="T8" fmla="*/ 1 w 124"/>
                  <a:gd name="T9" fmla="*/ 0 h 137"/>
                  <a:gd name="T10" fmla="*/ 0 w 124"/>
                  <a:gd name="T11" fmla="*/ 0 h 137"/>
                  <a:gd name="T12" fmla="*/ 1 w 124"/>
                  <a:gd name="T13" fmla="*/ 0 h 137"/>
                  <a:gd name="T14" fmla="*/ 1 w 124"/>
                  <a:gd name="T15" fmla="*/ 0 h 137"/>
                  <a:gd name="T16" fmla="*/ 1 w 124"/>
                  <a:gd name="T17" fmla="*/ 0 h 137"/>
                  <a:gd name="T18" fmla="*/ 1 w 124"/>
                  <a:gd name="T19" fmla="*/ 0 h 137"/>
                  <a:gd name="T20" fmla="*/ 1 w 124"/>
                  <a:gd name="T21" fmla="*/ 0 h 137"/>
                  <a:gd name="T22" fmla="*/ 1 w 124"/>
                  <a:gd name="T23" fmla="*/ 1 h 137"/>
                  <a:gd name="T24" fmla="*/ 1 w 124"/>
                  <a:gd name="T25" fmla="*/ 0 h 137"/>
                  <a:gd name="T26" fmla="*/ 1 w 124"/>
                  <a:gd name="T27" fmla="*/ 0 h 137"/>
                  <a:gd name="T28" fmla="*/ 1 w 124"/>
                  <a:gd name="T29" fmla="*/ 0 h 137"/>
                  <a:gd name="T30" fmla="*/ 1 w 124"/>
                  <a:gd name="T31" fmla="*/ 0 h 137"/>
                  <a:gd name="T32" fmla="*/ 1 w 124"/>
                  <a:gd name="T33" fmla="*/ 0 h 137"/>
                  <a:gd name="T34" fmla="*/ 1 w 124"/>
                  <a:gd name="T35" fmla="*/ 0 h 137"/>
                  <a:gd name="T36" fmla="*/ 1 w 124"/>
                  <a:gd name="T37" fmla="*/ 0 h 137"/>
                  <a:gd name="T38" fmla="*/ 1 w 124"/>
                  <a:gd name="T39" fmla="*/ 0 h 137"/>
                  <a:gd name="T40" fmla="*/ 1 w 124"/>
                  <a:gd name="T41" fmla="*/ 0 h 137"/>
                  <a:gd name="T42" fmla="*/ 1 w 124"/>
                  <a:gd name="T43" fmla="*/ 0 h 137"/>
                  <a:gd name="T44" fmla="*/ 1 w 124"/>
                  <a:gd name="T45" fmla="*/ 0 h 137"/>
                  <a:gd name="T46" fmla="*/ 1 w 124"/>
                  <a:gd name="T47" fmla="*/ 0 h 137"/>
                  <a:gd name="T48" fmla="*/ 1 w 124"/>
                  <a:gd name="T49" fmla="*/ 0 h 1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137"/>
                  <a:gd name="T77" fmla="*/ 124 w 124"/>
                  <a:gd name="T78" fmla="*/ 137 h 1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137">
                    <a:moveTo>
                      <a:pt x="62" y="37"/>
                    </a:moveTo>
                    <a:lnTo>
                      <a:pt x="48" y="13"/>
                    </a:lnTo>
                    <a:lnTo>
                      <a:pt x="41" y="40"/>
                    </a:lnTo>
                    <a:lnTo>
                      <a:pt x="3" y="13"/>
                    </a:lnTo>
                    <a:lnTo>
                      <a:pt x="27" y="48"/>
                    </a:lnTo>
                    <a:lnTo>
                      <a:pt x="0" y="55"/>
                    </a:lnTo>
                    <a:lnTo>
                      <a:pt x="22" y="74"/>
                    </a:lnTo>
                    <a:lnTo>
                      <a:pt x="1" y="92"/>
                    </a:lnTo>
                    <a:lnTo>
                      <a:pt x="32" y="88"/>
                    </a:lnTo>
                    <a:lnTo>
                      <a:pt x="27" y="112"/>
                    </a:lnTo>
                    <a:lnTo>
                      <a:pt x="44" y="98"/>
                    </a:lnTo>
                    <a:lnTo>
                      <a:pt x="50" y="137"/>
                    </a:lnTo>
                    <a:lnTo>
                      <a:pt x="61" y="95"/>
                    </a:lnTo>
                    <a:lnTo>
                      <a:pt x="76" y="125"/>
                    </a:lnTo>
                    <a:lnTo>
                      <a:pt x="80" y="92"/>
                    </a:lnTo>
                    <a:lnTo>
                      <a:pt x="105" y="114"/>
                    </a:lnTo>
                    <a:lnTo>
                      <a:pt x="97" y="81"/>
                    </a:lnTo>
                    <a:lnTo>
                      <a:pt x="124" y="84"/>
                    </a:lnTo>
                    <a:lnTo>
                      <a:pt x="101" y="66"/>
                    </a:lnTo>
                    <a:lnTo>
                      <a:pt x="121" y="51"/>
                    </a:lnTo>
                    <a:lnTo>
                      <a:pt x="95" y="45"/>
                    </a:lnTo>
                    <a:lnTo>
                      <a:pt x="106" y="27"/>
                    </a:lnTo>
                    <a:lnTo>
                      <a:pt x="81" y="33"/>
                    </a:lnTo>
                    <a:lnTo>
                      <a:pt x="84" y="0"/>
                    </a:lnTo>
                    <a:lnTo>
                      <a:pt x="62" y="37"/>
                    </a:lnTo>
                    <a:close/>
                  </a:path>
                </a:pathLst>
              </a:custGeom>
              <a:solidFill>
                <a:srgbClr val="FF2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186"/>
              <p:cNvSpPr>
                <a:spLocks/>
              </p:cNvSpPr>
              <p:nvPr/>
            </p:nvSpPr>
            <p:spPr bwMode="auto">
              <a:xfrm>
                <a:off x="3866" y="634"/>
                <a:ext cx="60" cy="68"/>
              </a:xfrm>
              <a:custGeom>
                <a:avLst/>
                <a:gdLst>
                  <a:gd name="T0" fmla="*/ 0 w 122"/>
                  <a:gd name="T1" fmla="*/ 1 h 134"/>
                  <a:gd name="T2" fmla="*/ 0 w 122"/>
                  <a:gd name="T3" fmla="*/ 1 h 134"/>
                  <a:gd name="T4" fmla="*/ 0 w 122"/>
                  <a:gd name="T5" fmla="*/ 1 h 134"/>
                  <a:gd name="T6" fmla="*/ 0 w 122"/>
                  <a:gd name="T7" fmla="*/ 1 h 134"/>
                  <a:gd name="T8" fmla="*/ 0 w 122"/>
                  <a:gd name="T9" fmla="*/ 1 h 134"/>
                  <a:gd name="T10" fmla="*/ 0 w 122"/>
                  <a:gd name="T11" fmla="*/ 1 h 134"/>
                  <a:gd name="T12" fmla="*/ 0 w 122"/>
                  <a:gd name="T13" fmla="*/ 1 h 134"/>
                  <a:gd name="T14" fmla="*/ 0 w 122"/>
                  <a:gd name="T15" fmla="*/ 1 h 134"/>
                  <a:gd name="T16" fmla="*/ 0 w 122"/>
                  <a:gd name="T17" fmla="*/ 1 h 134"/>
                  <a:gd name="T18" fmla="*/ 0 w 122"/>
                  <a:gd name="T19" fmla="*/ 1 h 134"/>
                  <a:gd name="T20" fmla="*/ 0 w 122"/>
                  <a:gd name="T21" fmla="*/ 1 h 134"/>
                  <a:gd name="T22" fmla="*/ 0 w 122"/>
                  <a:gd name="T23" fmla="*/ 2 h 134"/>
                  <a:gd name="T24" fmla="*/ 0 w 122"/>
                  <a:gd name="T25" fmla="*/ 1 h 134"/>
                  <a:gd name="T26" fmla="*/ 0 w 122"/>
                  <a:gd name="T27" fmla="*/ 1 h 134"/>
                  <a:gd name="T28" fmla="*/ 0 w 122"/>
                  <a:gd name="T29" fmla="*/ 1 h 134"/>
                  <a:gd name="T30" fmla="*/ 0 w 122"/>
                  <a:gd name="T31" fmla="*/ 1 h 134"/>
                  <a:gd name="T32" fmla="*/ 0 w 122"/>
                  <a:gd name="T33" fmla="*/ 1 h 134"/>
                  <a:gd name="T34" fmla="*/ 0 w 122"/>
                  <a:gd name="T35" fmla="*/ 1 h 134"/>
                  <a:gd name="T36" fmla="*/ 0 w 122"/>
                  <a:gd name="T37" fmla="*/ 1 h 134"/>
                  <a:gd name="T38" fmla="*/ 0 w 122"/>
                  <a:gd name="T39" fmla="*/ 1 h 134"/>
                  <a:gd name="T40" fmla="*/ 0 w 122"/>
                  <a:gd name="T41" fmla="*/ 1 h 134"/>
                  <a:gd name="T42" fmla="*/ 0 w 122"/>
                  <a:gd name="T43" fmla="*/ 1 h 134"/>
                  <a:gd name="T44" fmla="*/ 0 w 122"/>
                  <a:gd name="T45" fmla="*/ 1 h 134"/>
                  <a:gd name="T46" fmla="*/ 0 w 122"/>
                  <a:gd name="T47" fmla="*/ 0 h 134"/>
                  <a:gd name="T48" fmla="*/ 0 w 122"/>
                  <a:gd name="T49" fmla="*/ 1 h 1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2"/>
                  <a:gd name="T76" fmla="*/ 0 h 134"/>
                  <a:gd name="T77" fmla="*/ 122 w 122"/>
                  <a:gd name="T78" fmla="*/ 134 h 1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2" h="134">
                    <a:moveTo>
                      <a:pt x="61" y="36"/>
                    </a:moveTo>
                    <a:lnTo>
                      <a:pt x="47" y="14"/>
                    </a:lnTo>
                    <a:lnTo>
                      <a:pt x="40" y="39"/>
                    </a:lnTo>
                    <a:lnTo>
                      <a:pt x="3" y="14"/>
                    </a:lnTo>
                    <a:lnTo>
                      <a:pt x="26" y="47"/>
                    </a:lnTo>
                    <a:lnTo>
                      <a:pt x="0" y="54"/>
                    </a:lnTo>
                    <a:lnTo>
                      <a:pt x="22" y="73"/>
                    </a:lnTo>
                    <a:lnTo>
                      <a:pt x="2" y="90"/>
                    </a:lnTo>
                    <a:lnTo>
                      <a:pt x="32" y="87"/>
                    </a:lnTo>
                    <a:lnTo>
                      <a:pt x="26" y="109"/>
                    </a:lnTo>
                    <a:lnTo>
                      <a:pt x="43" y="97"/>
                    </a:lnTo>
                    <a:lnTo>
                      <a:pt x="49" y="134"/>
                    </a:lnTo>
                    <a:lnTo>
                      <a:pt x="60" y="93"/>
                    </a:lnTo>
                    <a:lnTo>
                      <a:pt x="75" y="123"/>
                    </a:lnTo>
                    <a:lnTo>
                      <a:pt x="79" y="90"/>
                    </a:lnTo>
                    <a:lnTo>
                      <a:pt x="102" y="113"/>
                    </a:lnTo>
                    <a:lnTo>
                      <a:pt x="96" y="80"/>
                    </a:lnTo>
                    <a:lnTo>
                      <a:pt x="122" y="83"/>
                    </a:lnTo>
                    <a:lnTo>
                      <a:pt x="100" y="65"/>
                    </a:lnTo>
                    <a:lnTo>
                      <a:pt x="119" y="50"/>
                    </a:lnTo>
                    <a:lnTo>
                      <a:pt x="94" y="46"/>
                    </a:lnTo>
                    <a:lnTo>
                      <a:pt x="104" y="28"/>
                    </a:lnTo>
                    <a:lnTo>
                      <a:pt x="80" y="33"/>
                    </a:lnTo>
                    <a:lnTo>
                      <a:pt x="83" y="0"/>
                    </a:lnTo>
                    <a:lnTo>
                      <a:pt x="61" y="36"/>
                    </a:lnTo>
                    <a:close/>
                  </a:path>
                </a:pathLst>
              </a:custGeom>
              <a:solidFill>
                <a:srgbClr val="FF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187"/>
              <p:cNvSpPr>
                <a:spLocks/>
              </p:cNvSpPr>
              <p:nvPr/>
            </p:nvSpPr>
            <p:spPr bwMode="auto">
              <a:xfrm>
                <a:off x="3866" y="635"/>
                <a:ext cx="60" cy="66"/>
              </a:xfrm>
              <a:custGeom>
                <a:avLst/>
                <a:gdLst>
                  <a:gd name="T0" fmla="*/ 1 w 118"/>
                  <a:gd name="T1" fmla="*/ 1 h 132"/>
                  <a:gd name="T2" fmla="*/ 1 w 118"/>
                  <a:gd name="T3" fmla="*/ 1 h 132"/>
                  <a:gd name="T4" fmla="*/ 1 w 118"/>
                  <a:gd name="T5" fmla="*/ 1 h 132"/>
                  <a:gd name="T6" fmla="*/ 1 w 118"/>
                  <a:gd name="T7" fmla="*/ 1 h 132"/>
                  <a:gd name="T8" fmla="*/ 1 w 118"/>
                  <a:gd name="T9" fmla="*/ 1 h 132"/>
                  <a:gd name="T10" fmla="*/ 0 w 118"/>
                  <a:gd name="T11" fmla="*/ 1 h 132"/>
                  <a:gd name="T12" fmla="*/ 1 w 118"/>
                  <a:gd name="T13" fmla="*/ 1 h 132"/>
                  <a:gd name="T14" fmla="*/ 1 w 118"/>
                  <a:gd name="T15" fmla="*/ 1 h 132"/>
                  <a:gd name="T16" fmla="*/ 1 w 118"/>
                  <a:gd name="T17" fmla="*/ 1 h 132"/>
                  <a:gd name="T18" fmla="*/ 1 w 118"/>
                  <a:gd name="T19" fmla="*/ 1 h 132"/>
                  <a:gd name="T20" fmla="*/ 1 w 118"/>
                  <a:gd name="T21" fmla="*/ 1 h 132"/>
                  <a:gd name="T22" fmla="*/ 1 w 118"/>
                  <a:gd name="T23" fmla="*/ 1 h 132"/>
                  <a:gd name="T24" fmla="*/ 1 w 118"/>
                  <a:gd name="T25" fmla="*/ 1 h 132"/>
                  <a:gd name="T26" fmla="*/ 1 w 118"/>
                  <a:gd name="T27" fmla="*/ 1 h 132"/>
                  <a:gd name="T28" fmla="*/ 1 w 118"/>
                  <a:gd name="T29" fmla="*/ 1 h 132"/>
                  <a:gd name="T30" fmla="*/ 1 w 118"/>
                  <a:gd name="T31" fmla="*/ 1 h 132"/>
                  <a:gd name="T32" fmla="*/ 1 w 118"/>
                  <a:gd name="T33" fmla="*/ 1 h 132"/>
                  <a:gd name="T34" fmla="*/ 1 w 118"/>
                  <a:gd name="T35" fmla="*/ 1 h 132"/>
                  <a:gd name="T36" fmla="*/ 1 w 118"/>
                  <a:gd name="T37" fmla="*/ 1 h 132"/>
                  <a:gd name="T38" fmla="*/ 1 w 118"/>
                  <a:gd name="T39" fmla="*/ 1 h 132"/>
                  <a:gd name="T40" fmla="*/ 1 w 118"/>
                  <a:gd name="T41" fmla="*/ 1 h 132"/>
                  <a:gd name="T42" fmla="*/ 1 w 118"/>
                  <a:gd name="T43" fmla="*/ 1 h 132"/>
                  <a:gd name="T44" fmla="*/ 1 w 118"/>
                  <a:gd name="T45" fmla="*/ 1 h 132"/>
                  <a:gd name="T46" fmla="*/ 1 w 118"/>
                  <a:gd name="T47" fmla="*/ 0 h 132"/>
                  <a:gd name="T48" fmla="*/ 1 w 118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32"/>
                  <a:gd name="T77" fmla="*/ 118 w 118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32">
                    <a:moveTo>
                      <a:pt x="59" y="36"/>
                    </a:moveTo>
                    <a:lnTo>
                      <a:pt x="45" y="14"/>
                    </a:lnTo>
                    <a:lnTo>
                      <a:pt x="40" y="39"/>
                    </a:lnTo>
                    <a:lnTo>
                      <a:pt x="2" y="14"/>
                    </a:lnTo>
                    <a:lnTo>
                      <a:pt x="26" y="47"/>
                    </a:lnTo>
                    <a:lnTo>
                      <a:pt x="0" y="53"/>
                    </a:lnTo>
                    <a:lnTo>
                      <a:pt x="20" y="72"/>
                    </a:lnTo>
                    <a:lnTo>
                      <a:pt x="1" y="89"/>
                    </a:lnTo>
                    <a:lnTo>
                      <a:pt x="30" y="85"/>
                    </a:lnTo>
                    <a:lnTo>
                      <a:pt x="26" y="107"/>
                    </a:lnTo>
                    <a:lnTo>
                      <a:pt x="41" y="94"/>
                    </a:lnTo>
                    <a:lnTo>
                      <a:pt x="47" y="132"/>
                    </a:lnTo>
                    <a:lnTo>
                      <a:pt x="58" y="92"/>
                    </a:lnTo>
                    <a:lnTo>
                      <a:pt x="73" y="121"/>
                    </a:lnTo>
                    <a:lnTo>
                      <a:pt x="77" y="89"/>
                    </a:lnTo>
                    <a:lnTo>
                      <a:pt x="100" y="111"/>
                    </a:lnTo>
                    <a:lnTo>
                      <a:pt x="92" y="79"/>
                    </a:lnTo>
                    <a:lnTo>
                      <a:pt x="118" y="82"/>
                    </a:lnTo>
                    <a:lnTo>
                      <a:pt x="96" y="64"/>
                    </a:lnTo>
                    <a:lnTo>
                      <a:pt x="116" y="50"/>
                    </a:lnTo>
                    <a:lnTo>
                      <a:pt x="91" y="45"/>
                    </a:lnTo>
                    <a:lnTo>
                      <a:pt x="102" y="28"/>
                    </a:lnTo>
                    <a:lnTo>
                      <a:pt x="78" y="32"/>
                    </a:lnTo>
                    <a:lnTo>
                      <a:pt x="80" y="0"/>
                    </a:lnTo>
                    <a:lnTo>
                      <a:pt x="59" y="36"/>
                    </a:lnTo>
                    <a:close/>
                  </a:path>
                </a:pathLst>
              </a:custGeom>
              <a:solidFill>
                <a:srgbClr val="FF2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188"/>
              <p:cNvSpPr>
                <a:spLocks/>
              </p:cNvSpPr>
              <p:nvPr/>
            </p:nvSpPr>
            <p:spPr bwMode="auto">
              <a:xfrm>
                <a:off x="3867" y="636"/>
                <a:ext cx="58" cy="64"/>
              </a:xfrm>
              <a:custGeom>
                <a:avLst/>
                <a:gdLst>
                  <a:gd name="T0" fmla="*/ 1 w 116"/>
                  <a:gd name="T1" fmla="*/ 1 h 128"/>
                  <a:gd name="T2" fmla="*/ 1 w 116"/>
                  <a:gd name="T3" fmla="*/ 1 h 128"/>
                  <a:gd name="T4" fmla="*/ 1 w 116"/>
                  <a:gd name="T5" fmla="*/ 1 h 128"/>
                  <a:gd name="T6" fmla="*/ 1 w 116"/>
                  <a:gd name="T7" fmla="*/ 1 h 128"/>
                  <a:gd name="T8" fmla="*/ 1 w 116"/>
                  <a:gd name="T9" fmla="*/ 1 h 128"/>
                  <a:gd name="T10" fmla="*/ 0 w 116"/>
                  <a:gd name="T11" fmla="*/ 1 h 128"/>
                  <a:gd name="T12" fmla="*/ 1 w 116"/>
                  <a:gd name="T13" fmla="*/ 1 h 128"/>
                  <a:gd name="T14" fmla="*/ 1 w 116"/>
                  <a:gd name="T15" fmla="*/ 1 h 128"/>
                  <a:gd name="T16" fmla="*/ 1 w 116"/>
                  <a:gd name="T17" fmla="*/ 1 h 128"/>
                  <a:gd name="T18" fmla="*/ 1 w 116"/>
                  <a:gd name="T19" fmla="*/ 1 h 128"/>
                  <a:gd name="T20" fmla="*/ 1 w 116"/>
                  <a:gd name="T21" fmla="*/ 1 h 128"/>
                  <a:gd name="T22" fmla="*/ 1 w 116"/>
                  <a:gd name="T23" fmla="*/ 1 h 128"/>
                  <a:gd name="T24" fmla="*/ 1 w 116"/>
                  <a:gd name="T25" fmla="*/ 1 h 128"/>
                  <a:gd name="T26" fmla="*/ 1 w 116"/>
                  <a:gd name="T27" fmla="*/ 1 h 128"/>
                  <a:gd name="T28" fmla="*/ 1 w 116"/>
                  <a:gd name="T29" fmla="*/ 1 h 128"/>
                  <a:gd name="T30" fmla="*/ 1 w 116"/>
                  <a:gd name="T31" fmla="*/ 1 h 128"/>
                  <a:gd name="T32" fmla="*/ 1 w 116"/>
                  <a:gd name="T33" fmla="*/ 1 h 128"/>
                  <a:gd name="T34" fmla="*/ 1 w 116"/>
                  <a:gd name="T35" fmla="*/ 1 h 128"/>
                  <a:gd name="T36" fmla="*/ 1 w 116"/>
                  <a:gd name="T37" fmla="*/ 1 h 128"/>
                  <a:gd name="T38" fmla="*/ 1 w 116"/>
                  <a:gd name="T39" fmla="*/ 1 h 128"/>
                  <a:gd name="T40" fmla="*/ 1 w 116"/>
                  <a:gd name="T41" fmla="*/ 1 h 128"/>
                  <a:gd name="T42" fmla="*/ 1 w 116"/>
                  <a:gd name="T43" fmla="*/ 1 h 128"/>
                  <a:gd name="T44" fmla="*/ 1 w 116"/>
                  <a:gd name="T45" fmla="*/ 1 h 128"/>
                  <a:gd name="T46" fmla="*/ 1 w 116"/>
                  <a:gd name="T47" fmla="*/ 0 h 128"/>
                  <a:gd name="T48" fmla="*/ 1 w 116"/>
                  <a:gd name="T49" fmla="*/ 1 h 1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6"/>
                  <a:gd name="T76" fmla="*/ 0 h 128"/>
                  <a:gd name="T77" fmla="*/ 116 w 116"/>
                  <a:gd name="T78" fmla="*/ 128 h 1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6" h="128">
                    <a:moveTo>
                      <a:pt x="58" y="34"/>
                    </a:moveTo>
                    <a:lnTo>
                      <a:pt x="44" y="14"/>
                    </a:lnTo>
                    <a:lnTo>
                      <a:pt x="39" y="37"/>
                    </a:lnTo>
                    <a:lnTo>
                      <a:pt x="3" y="14"/>
                    </a:lnTo>
                    <a:lnTo>
                      <a:pt x="25" y="45"/>
                    </a:lnTo>
                    <a:lnTo>
                      <a:pt x="0" y="51"/>
                    </a:lnTo>
                    <a:lnTo>
                      <a:pt x="21" y="69"/>
                    </a:lnTo>
                    <a:lnTo>
                      <a:pt x="1" y="87"/>
                    </a:lnTo>
                    <a:lnTo>
                      <a:pt x="30" y="83"/>
                    </a:lnTo>
                    <a:lnTo>
                      <a:pt x="25" y="105"/>
                    </a:lnTo>
                    <a:lnTo>
                      <a:pt x="41" y="92"/>
                    </a:lnTo>
                    <a:lnTo>
                      <a:pt x="46" y="128"/>
                    </a:lnTo>
                    <a:lnTo>
                      <a:pt x="57" y="88"/>
                    </a:lnTo>
                    <a:lnTo>
                      <a:pt x="72" y="117"/>
                    </a:lnTo>
                    <a:lnTo>
                      <a:pt x="75" y="87"/>
                    </a:lnTo>
                    <a:lnTo>
                      <a:pt x="98" y="108"/>
                    </a:lnTo>
                    <a:lnTo>
                      <a:pt x="91" y="77"/>
                    </a:lnTo>
                    <a:lnTo>
                      <a:pt x="116" y="79"/>
                    </a:lnTo>
                    <a:lnTo>
                      <a:pt x="94" y="62"/>
                    </a:lnTo>
                    <a:lnTo>
                      <a:pt x="113" y="48"/>
                    </a:lnTo>
                    <a:lnTo>
                      <a:pt x="90" y="43"/>
                    </a:lnTo>
                    <a:lnTo>
                      <a:pt x="99" y="26"/>
                    </a:lnTo>
                    <a:lnTo>
                      <a:pt x="76" y="32"/>
                    </a:lnTo>
                    <a:lnTo>
                      <a:pt x="79" y="0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FF3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189"/>
              <p:cNvSpPr>
                <a:spLocks/>
              </p:cNvSpPr>
              <p:nvPr/>
            </p:nvSpPr>
            <p:spPr bwMode="auto">
              <a:xfrm>
                <a:off x="3868" y="637"/>
                <a:ext cx="56" cy="63"/>
              </a:xfrm>
              <a:custGeom>
                <a:avLst/>
                <a:gdLst>
                  <a:gd name="T0" fmla="*/ 0 w 114"/>
                  <a:gd name="T1" fmla="*/ 1 h 126"/>
                  <a:gd name="T2" fmla="*/ 0 w 114"/>
                  <a:gd name="T3" fmla="*/ 1 h 126"/>
                  <a:gd name="T4" fmla="*/ 0 w 114"/>
                  <a:gd name="T5" fmla="*/ 1 h 126"/>
                  <a:gd name="T6" fmla="*/ 0 w 114"/>
                  <a:gd name="T7" fmla="*/ 1 h 126"/>
                  <a:gd name="T8" fmla="*/ 0 w 114"/>
                  <a:gd name="T9" fmla="*/ 1 h 126"/>
                  <a:gd name="T10" fmla="*/ 0 w 114"/>
                  <a:gd name="T11" fmla="*/ 1 h 126"/>
                  <a:gd name="T12" fmla="*/ 0 w 114"/>
                  <a:gd name="T13" fmla="*/ 1 h 126"/>
                  <a:gd name="T14" fmla="*/ 0 w 114"/>
                  <a:gd name="T15" fmla="*/ 1 h 126"/>
                  <a:gd name="T16" fmla="*/ 0 w 114"/>
                  <a:gd name="T17" fmla="*/ 1 h 126"/>
                  <a:gd name="T18" fmla="*/ 0 w 114"/>
                  <a:gd name="T19" fmla="*/ 1 h 126"/>
                  <a:gd name="T20" fmla="*/ 0 w 114"/>
                  <a:gd name="T21" fmla="*/ 1 h 126"/>
                  <a:gd name="T22" fmla="*/ 0 w 114"/>
                  <a:gd name="T23" fmla="*/ 1 h 126"/>
                  <a:gd name="T24" fmla="*/ 0 w 114"/>
                  <a:gd name="T25" fmla="*/ 1 h 126"/>
                  <a:gd name="T26" fmla="*/ 0 w 114"/>
                  <a:gd name="T27" fmla="*/ 1 h 126"/>
                  <a:gd name="T28" fmla="*/ 0 w 114"/>
                  <a:gd name="T29" fmla="*/ 1 h 126"/>
                  <a:gd name="T30" fmla="*/ 0 w 114"/>
                  <a:gd name="T31" fmla="*/ 1 h 126"/>
                  <a:gd name="T32" fmla="*/ 0 w 114"/>
                  <a:gd name="T33" fmla="*/ 1 h 126"/>
                  <a:gd name="T34" fmla="*/ 0 w 114"/>
                  <a:gd name="T35" fmla="*/ 1 h 126"/>
                  <a:gd name="T36" fmla="*/ 0 w 114"/>
                  <a:gd name="T37" fmla="*/ 1 h 126"/>
                  <a:gd name="T38" fmla="*/ 0 w 114"/>
                  <a:gd name="T39" fmla="*/ 1 h 126"/>
                  <a:gd name="T40" fmla="*/ 0 w 114"/>
                  <a:gd name="T41" fmla="*/ 1 h 126"/>
                  <a:gd name="T42" fmla="*/ 0 w 114"/>
                  <a:gd name="T43" fmla="*/ 1 h 126"/>
                  <a:gd name="T44" fmla="*/ 0 w 114"/>
                  <a:gd name="T45" fmla="*/ 1 h 126"/>
                  <a:gd name="T46" fmla="*/ 0 w 114"/>
                  <a:gd name="T47" fmla="*/ 0 h 126"/>
                  <a:gd name="T48" fmla="*/ 0 w 114"/>
                  <a:gd name="T49" fmla="*/ 1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26"/>
                  <a:gd name="T77" fmla="*/ 114 w 114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26">
                    <a:moveTo>
                      <a:pt x="57" y="35"/>
                    </a:moveTo>
                    <a:lnTo>
                      <a:pt x="45" y="13"/>
                    </a:lnTo>
                    <a:lnTo>
                      <a:pt x="38" y="36"/>
                    </a:lnTo>
                    <a:lnTo>
                      <a:pt x="3" y="13"/>
                    </a:lnTo>
                    <a:lnTo>
                      <a:pt x="25" y="44"/>
                    </a:lnTo>
                    <a:lnTo>
                      <a:pt x="0" y="51"/>
                    </a:lnTo>
                    <a:lnTo>
                      <a:pt x="21" y="68"/>
                    </a:lnTo>
                    <a:lnTo>
                      <a:pt x="2" y="85"/>
                    </a:lnTo>
                    <a:lnTo>
                      <a:pt x="29" y="82"/>
                    </a:lnTo>
                    <a:lnTo>
                      <a:pt x="25" y="102"/>
                    </a:lnTo>
                    <a:lnTo>
                      <a:pt x="40" y="91"/>
                    </a:lnTo>
                    <a:lnTo>
                      <a:pt x="46" y="126"/>
                    </a:lnTo>
                    <a:lnTo>
                      <a:pt x="56" y="87"/>
                    </a:lnTo>
                    <a:lnTo>
                      <a:pt x="69" y="115"/>
                    </a:lnTo>
                    <a:lnTo>
                      <a:pt x="74" y="85"/>
                    </a:lnTo>
                    <a:lnTo>
                      <a:pt x="96" y="107"/>
                    </a:lnTo>
                    <a:lnTo>
                      <a:pt x="89" y="76"/>
                    </a:lnTo>
                    <a:lnTo>
                      <a:pt x="114" y="78"/>
                    </a:lnTo>
                    <a:lnTo>
                      <a:pt x="93" y="61"/>
                    </a:lnTo>
                    <a:lnTo>
                      <a:pt x="111" y="47"/>
                    </a:lnTo>
                    <a:lnTo>
                      <a:pt x="87" y="43"/>
                    </a:lnTo>
                    <a:lnTo>
                      <a:pt x="97" y="26"/>
                    </a:lnTo>
                    <a:lnTo>
                      <a:pt x="75" y="31"/>
                    </a:lnTo>
                    <a:lnTo>
                      <a:pt x="78" y="0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FF3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190"/>
              <p:cNvSpPr>
                <a:spLocks/>
              </p:cNvSpPr>
              <p:nvPr/>
            </p:nvSpPr>
            <p:spPr bwMode="auto">
              <a:xfrm>
                <a:off x="3868" y="637"/>
                <a:ext cx="56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0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1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0 h 123"/>
                  <a:gd name="T48" fmla="*/ 1 w 110"/>
                  <a:gd name="T49" fmla="*/ 1 h 1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123"/>
                  <a:gd name="T77" fmla="*/ 110 w 110"/>
                  <a:gd name="T78" fmla="*/ 123 h 1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123">
                    <a:moveTo>
                      <a:pt x="55" y="33"/>
                    </a:moveTo>
                    <a:lnTo>
                      <a:pt x="43" y="12"/>
                    </a:lnTo>
                    <a:lnTo>
                      <a:pt x="37" y="35"/>
                    </a:lnTo>
                    <a:lnTo>
                      <a:pt x="2" y="12"/>
                    </a:lnTo>
                    <a:lnTo>
                      <a:pt x="25" y="44"/>
                    </a:lnTo>
                    <a:lnTo>
                      <a:pt x="0" y="49"/>
                    </a:lnTo>
                    <a:lnTo>
                      <a:pt x="19" y="66"/>
                    </a:lnTo>
                    <a:lnTo>
                      <a:pt x="1" y="83"/>
                    </a:lnTo>
                    <a:lnTo>
                      <a:pt x="29" y="80"/>
                    </a:lnTo>
                    <a:lnTo>
                      <a:pt x="25" y="100"/>
                    </a:lnTo>
                    <a:lnTo>
                      <a:pt x="38" y="88"/>
                    </a:lnTo>
                    <a:lnTo>
                      <a:pt x="44" y="123"/>
                    </a:lnTo>
                    <a:lnTo>
                      <a:pt x="54" y="85"/>
                    </a:lnTo>
                    <a:lnTo>
                      <a:pt x="67" y="113"/>
                    </a:lnTo>
                    <a:lnTo>
                      <a:pt x="72" y="83"/>
                    </a:lnTo>
                    <a:lnTo>
                      <a:pt x="94" y="103"/>
                    </a:lnTo>
                    <a:lnTo>
                      <a:pt x="87" y="73"/>
                    </a:lnTo>
                    <a:lnTo>
                      <a:pt x="110" y="76"/>
                    </a:lnTo>
                    <a:lnTo>
                      <a:pt x="90" y="59"/>
                    </a:lnTo>
                    <a:lnTo>
                      <a:pt x="108" y="45"/>
                    </a:lnTo>
                    <a:lnTo>
                      <a:pt x="85" y="41"/>
                    </a:lnTo>
                    <a:lnTo>
                      <a:pt x="94" y="24"/>
                    </a:lnTo>
                    <a:lnTo>
                      <a:pt x="73" y="30"/>
                    </a:lnTo>
                    <a:lnTo>
                      <a:pt x="74" y="0"/>
                    </a:lnTo>
                    <a:lnTo>
                      <a:pt x="55" y="33"/>
                    </a:lnTo>
                    <a:close/>
                  </a:path>
                </a:pathLst>
              </a:custGeom>
              <a:solidFill>
                <a:srgbClr val="FF4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191"/>
              <p:cNvSpPr>
                <a:spLocks/>
              </p:cNvSpPr>
              <p:nvPr/>
            </p:nvSpPr>
            <p:spPr bwMode="auto">
              <a:xfrm>
                <a:off x="3868" y="638"/>
                <a:ext cx="55" cy="60"/>
              </a:xfrm>
              <a:custGeom>
                <a:avLst/>
                <a:gdLst>
                  <a:gd name="T0" fmla="*/ 1 w 109"/>
                  <a:gd name="T1" fmla="*/ 1 h 120"/>
                  <a:gd name="T2" fmla="*/ 1 w 109"/>
                  <a:gd name="T3" fmla="*/ 1 h 120"/>
                  <a:gd name="T4" fmla="*/ 1 w 109"/>
                  <a:gd name="T5" fmla="*/ 1 h 120"/>
                  <a:gd name="T6" fmla="*/ 1 w 109"/>
                  <a:gd name="T7" fmla="*/ 1 h 120"/>
                  <a:gd name="T8" fmla="*/ 1 w 109"/>
                  <a:gd name="T9" fmla="*/ 1 h 120"/>
                  <a:gd name="T10" fmla="*/ 0 w 109"/>
                  <a:gd name="T11" fmla="*/ 1 h 120"/>
                  <a:gd name="T12" fmla="*/ 1 w 109"/>
                  <a:gd name="T13" fmla="*/ 1 h 120"/>
                  <a:gd name="T14" fmla="*/ 1 w 109"/>
                  <a:gd name="T15" fmla="*/ 1 h 120"/>
                  <a:gd name="T16" fmla="*/ 1 w 109"/>
                  <a:gd name="T17" fmla="*/ 1 h 120"/>
                  <a:gd name="T18" fmla="*/ 1 w 109"/>
                  <a:gd name="T19" fmla="*/ 1 h 120"/>
                  <a:gd name="T20" fmla="*/ 1 w 109"/>
                  <a:gd name="T21" fmla="*/ 1 h 120"/>
                  <a:gd name="T22" fmla="*/ 1 w 109"/>
                  <a:gd name="T23" fmla="*/ 1 h 120"/>
                  <a:gd name="T24" fmla="*/ 1 w 109"/>
                  <a:gd name="T25" fmla="*/ 1 h 120"/>
                  <a:gd name="T26" fmla="*/ 1 w 109"/>
                  <a:gd name="T27" fmla="*/ 1 h 120"/>
                  <a:gd name="T28" fmla="*/ 1 w 109"/>
                  <a:gd name="T29" fmla="*/ 1 h 120"/>
                  <a:gd name="T30" fmla="*/ 1 w 109"/>
                  <a:gd name="T31" fmla="*/ 1 h 120"/>
                  <a:gd name="T32" fmla="*/ 1 w 109"/>
                  <a:gd name="T33" fmla="*/ 1 h 120"/>
                  <a:gd name="T34" fmla="*/ 1 w 109"/>
                  <a:gd name="T35" fmla="*/ 1 h 120"/>
                  <a:gd name="T36" fmla="*/ 1 w 109"/>
                  <a:gd name="T37" fmla="*/ 1 h 120"/>
                  <a:gd name="T38" fmla="*/ 1 w 109"/>
                  <a:gd name="T39" fmla="*/ 1 h 120"/>
                  <a:gd name="T40" fmla="*/ 1 w 109"/>
                  <a:gd name="T41" fmla="*/ 1 h 120"/>
                  <a:gd name="T42" fmla="*/ 1 w 109"/>
                  <a:gd name="T43" fmla="*/ 1 h 120"/>
                  <a:gd name="T44" fmla="*/ 1 w 109"/>
                  <a:gd name="T45" fmla="*/ 1 h 120"/>
                  <a:gd name="T46" fmla="*/ 1 w 109"/>
                  <a:gd name="T47" fmla="*/ 0 h 120"/>
                  <a:gd name="T48" fmla="*/ 1 w 109"/>
                  <a:gd name="T49" fmla="*/ 1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120"/>
                  <a:gd name="T77" fmla="*/ 109 w 109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120">
                    <a:moveTo>
                      <a:pt x="55" y="33"/>
                    </a:moveTo>
                    <a:lnTo>
                      <a:pt x="43" y="12"/>
                    </a:lnTo>
                    <a:lnTo>
                      <a:pt x="36" y="34"/>
                    </a:lnTo>
                    <a:lnTo>
                      <a:pt x="2" y="12"/>
                    </a:lnTo>
                    <a:lnTo>
                      <a:pt x="23" y="43"/>
                    </a:lnTo>
                    <a:lnTo>
                      <a:pt x="0" y="48"/>
                    </a:lnTo>
                    <a:lnTo>
                      <a:pt x="19" y="65"/>
                    </a:lnTo>
                    <a:lnTo>
                      <a:pt x="1" y="82"/>
                    </a:lnTo>
                    <a:lnTo>
                      <a:pt x="29" y="77"/>
                    </a:lnTo>
                    <a:lnTo>
                      <a:pt x="23" y="98"/>
                    </a:lnTo>
                    <a:lnTo>
                      <a:pt x="38" y="87"/>
                    </a:lnTo>
                    <a:lnTo>
                      <a:pt x="43" y="120"/>
                    </a:lnTo>
                    <a:lnTo>
                      <a:pt x="54" y="83"/>
                    </a:lnTo>
                    <a:lnTo>
                      <a:pt x="67" y="111"/>
                    </a:lnTo>
                    <a:lnTo>
                      <a:pt x="70" y="82"/>
                    </a:lnTo>
                    <a:lnTo>
                      <a:pt x="92" y="101"/>
                    </a:lnTo>
                    <a:lnTo>
                      <a:pt x="85" y="72"/>
                    </a:lnTo>
                    <a:lnTo>
                      <a:pt x="109" y="75"/>
                    </a:lnTo>
                    <a:lnTo>
                      <a:pt x="88" y="58"/>
                    </a:lnTo>
                    <a:lnTo>
                      <a:pt x="108" y="46"/>
                    </a:lnTo>
                    <a:lnTo>
                      <a:pt x="84" y="40"/>
                    </a:lnTo>
                    <a:lnTo>
                      <a:pt x="94" y="25"/>
                    </a:lnTo>
                    <a:lnTo>
                      <a:pt x="72" y="29"/>
                    </a:lnTo>
                    <a:lnTo>
                      <a:pt x="74" y="0"/>
                    </a:lnTo>
                    <a:lnTo>
                      <a:pt x="55" y="33"/>
                    </a:lnTo>
                    <a:close/>
                  </a:path>
                </a:pathLst>
              </a:custGeom>
              <a:solidFill>
                <a:srgbClr val="FF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192"/>
              <p:cNvSpPr>
                <a:spLocks/>
              </p:cNvSpPr>
              <p:nvPr/>
            </p:nvSpPr>
            <p:spPr bwMode="auto">
              <a:xfrm>
                <a:off x="3869" y="639"/>
                <a:ext cx="54" cy="58"/>
              </a:xfrm>
              <a:custGeom>
                <a:avLst/>
                <a:gdLst>
                  <a:gd name="T0" fmla="*/ 1 w 108"/>
                  <a:gd name="T1" fmla="*/ 0 h 118"/>
                  <a:gd name="T2" fmla="*/ 1 w 108"/>
                  <a:gd name="T3" fmla="*/ 0 h 118"/>
                  <a:gd name="T4" fmla="*/ 1 w 108"/>
                  <a:gd name="T5" fmla="*/ 0 h 118"/>
                  <a:gd name="T6" fmla="*/ 1 w 108"/>
                  <a:gd name="T7" fmla="*/ 0 h 118"/>
                  <a:gd name="T8" fmla="*/ 1 w 108"/>
                  <a:gd name="T9" fmla="*/ 0 h 118"/>
                  <a:gd name="T10" fmla="*/ 0 w 108"/>
                  <a:gd name="T11" fmla="*/ 0 h 118"/>
                  <a:gd name="T12" fmla="*/ 1 w 108"/>
                  <a:gd name="T13" fmla="*/ 0 h 118"/>
                  <a:gd name="T14" fmla="*/ 1 w 108"/>
                  <a:gd name="T15" fmla="*/ 0 h 118"/>
                  <a:gd name="T16" fmla="*/ 1 w 108"/>
                  <a:gd name="T17" fmla="*/ 0 h 118"/>
                  <a:gd name="T18" fmla="*/ 1 w 108"/>
                  <a:gd name="T19" fmla="*/ 0 h 118"/>
                  <a:gd name="T20" fmla="*/ 1 w 108"/>
                  <a:gd name="T21" fmla="*/ 0 h 118"/>
                  <a:gd name="T22" fmla="*/ 1 w 108"/>
                  <a:gd name="T23" fmla="*/ 0 h 118"/>
                  <a:gd name="T24" fmla="*/ 1 w 108"/>
                  <a:gd name="T25" fmla="*/ 0 h 118"/>
                  <a:gd name="T26" fmla="*/ 1 w 108"/>
                  <a:gd name="T27" fmla="*/ 0 h 118"/>
                  <a:gd name="T28" fmla="*/ 1 w 108"/>
                  <a:gd name="T29" fmla="*/ 0 h 118"/>
                  <a:gd name="T30" fmla="*/ 1 w 108"/>
                  <a:gd name="T31" fmla="*/ 0 h 118"/>
                  <a:gd name="T32" fmla="*/ 1 w 108"/>
                  <a:gd name="T33" fmla="*/ 0 h 118"/>
                  <a:gd name="T34" fmla="*/ 1 w 108"/>
                  <a:gd name="T35" fmla="*/ 0 h 118"/>
                  <a:gd name="T36" fmla="*/ 1 w 108"/>
                  <a:gd name="T37" fmla="*/ 0 h 118"/>
                  <a:gd name="T38" fmla="*/ 1 w 108"/>
                  <a:gd name="T39" fmla="*/ 0 h 118"/>
                  <a:gd name="T40" fmla="*/ 1 w 108"/>
                  <a:gd name="T41" fmla="*/ 0 h 118"/>
                  <a:gd name="T42" fmla="*/ 1 w 108"/>
                  <a:gd name="T43" fmla="*/ 0 h 118"/>
                  <a:gd name="T44" fmla="*/ 1 w 108"/>
                  <a:gd name="T45" fmla="*/ 0 h 118"/>
                  <a:gd name="T46" fmla="*/ 1 w 108"/>
                  <a:gd name="T47" fmla="*/ 0 h 118"/>
                  <a:gd name="T48" fmla="*/ 1 w 108"/>
                  <a:gd name="T49" fmla="*/ 0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18"/>
                  <a:gd name="T77" fmla="*/ 108 w 108"/>
                  <a:gd name="T78" fmla="*/ 118 h 1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18">
                    <a:moveTo>
                      <a:pt x="54" y="32"/>
                    </a:moveTo>
                    <a:lnTo>
                      <a:pt x="42" y="13"/>
                    </a:lnTo>
                    <a:lnTo>
                      <a:pt x="36" y="35"/>
                    </a:lnTo>
                    <a:lnTo>
                      <a:pt x="3" y="13"/>
                    </a:lnTo>
                    <a:lnTo>
                      <a:pt x="24" y="42"/>
                    </a:lnTo>
                    <a:lnTo>
                      <a:pt x="0" y="47"/>
                    </a:lnTo>
                    <a:lnTo>
                      <a:pt x="19" y="64"/>
                    </a:lnTo>
                    <a:lnTo>
                      <a:pt x="1" y="79"/>
                    </a:lnTo>
                    <a:lnTo>
                      <a:pt x="28" y="76"/>
                    </a:lnTo>
                    <a:lnTo>
                      <a:pt x="24" y="96"/>
                    </a:lnTo>
                    <a:lnTo>
                      <a:pt x="39" y="85"/>
                    </a:lnTo>
                    <a:lnTo>
                      <a:pt x="43" y="118"/>
                    </a:lnTo>
                    <a:lnTo>
                      <a:pt x="53" y="82"/>
                    </a:lnTo>
                    <a:lnTo>
                      <a:pt x="66" y="108"/>
                    </a:lnTo>
                    <a:lnTo>
                      <a:pt x="69" y="79"/>
                    </a:lnTo>
                    <a:lnTo>
                      <a:pt x="91" y="100"/>
                    </a:lnTo>
                    <a:lnTo>
                      <a:pt x="84" y="71"/>
                    </a:lnTo>
                    <a:lnTo>
                      <a:pt x="108" y="74"/>
                    </a:lnTo>
                    <a:lnTo>
                      <a:pt x="89" y="57"/>
                    </a:lnTo>
                    <a:lnTo>
                      <a:pt x="107" y="45"/>
                    </a:lnTo>
                    <a:lnTo>
                      <a:pt x="83" y="40"/>
                    </a:lnTo>
                    <a:lnTo>
                      <a:pt x="93" y="25"/>
                    </a:lnTo>
                    <a:lnTo>
                      <a:pt x="71" y="29"/>
                    </a:lnTo>
                    <a:lnTo>
                      <a:pt x="73" y="0"/>
                    </a:lnTo>
                    <a:lnTo>
                      <a:pt x="54" y="32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193"/>
              <p:cNvSpPr>
                <a:spLocks/>
              </p:cNvSpPr>
              <p:nvPr/>
            </p:nvSpPr>
            <p:spPr bwMode="auto">
              <a:xfrm>
                <a:off x="3870" y="639"/>
                <a:ext cx="52" cy="58"/>
              </a:xfrm>
              <a:custGeom>
                <a:avLst/>
                <a:gdLst>
                  <a:gd name="T0" fmla="*/ 0 w 106"/>
                  <a:gd name="T1" fmla="*/ 1 h 114"/>
                  <a:gd name="T2" fmla="*/ 0 w 106"/>
                  <a:gd name="T3" fmla="*/ 1 h 114"/>
                  <a:gd name="T4" fmla="*/ 0 w 106"/>
                  <a:gd name="T5" fmla="*/ 1 h 114"/>
                  <a:gd name="T6" fmla="*/ 0 w 106"/>
                  <a:gd name="T7" fmla="*/ 1 h 114"/>
                  <a:gd name="T8" fmla="*/ 0 w 106"/>
                  <a:gd name="T9" fmla="*/ 1 h 114"/>
                  <a:gd name="T10" fmla="*/ 0 w 106"/>
                  <a:gd name="T11" fmla="*/ 1 h 114"/>
                  <a:gd name="T12" fmla="*/ 0 w 106"/>
                  <a:gd name="T13" fmla="*/ 1 h 114"/>
                  <a:gd name="T14" fmla="*/ 0 w 106"/>
                  <a:gd name="T15" fmla="*/ 1 h 114"/>
                  <a:gd name="T16" fmla="*/ 0 w 106"/>
                  <a:gd name="T17" fmla="*/ 1 h 114"/>
                  <a:gd name="T18" fmla="*/ 0 w 106"/>
                  <a:gd name="T19" fmla="*/ 1 h 114"/>
                  <a:gd name="T20" fmla="*/ 0 w 106"/>
                  <a:gd name="T21" fmla="*/ 1 h 114"/>
                  <a:gd name="T22" fmla="*/ 0 w 106"/>
                  <a:gd name="T23" fmla="*/ 1 h 114"/>
                  <a:gd name="T24" fmla="*/ 0 w 106"/>
                  <a:gd name="T25" fmla="*/ 1 h 114"/>
                  <a:gd name="T26" fmla="*/ 0 w 106"/>
                  <a:gd name="T27" fmla="*/ 1 h 114"/>
                  <a:gd name="T28" fmla="*/ 0 w 106"/>
                  <a:gd name="T29" fmla="*/ 1 h 114"/>
                  <a:gd name="T30" fmla="*/ 0 w 106"/>
                  <a:gd name="T31" fmla="*/ 1 h 114"/>
                  <a:gd name="T32" fmla="*/ 0 w 106"/>
                  <a:gd name="T33" fmla="*/ 1 h 114"/>
                  <a:gd name="T34" fmla="*/ 0 w 106"/>
                  <a:gd name="T35" fmla="*/ 1 h 114"/>
                  <a:gd name="T36" fmla="*/ 0 w 106"/>
                  <a:gd name="T37" fmla="*/ 1 h 114"/>
                  <a:gd name="T38" fmla="*/ 0 w 106"/>
                  <a:gd name="T39" fmla="*/ 1 h 114"/>
                  <a:gd name="T40" fmla="*/ 0 w 106"/>
                  <a:gd name="T41" fmla="*/ 1 h 114"/>
                  <a:gd name="T42" fmla="*/ 0 w 106"/>
                  <a:gd name="T43" fmla="*/ 1 h 114"/>
                  <a:gd name="T44" fmla="*/ 0 w 106"/>
                  <a:gd name="T45" fmla="*/ 1 h 114"/>
                  <a:gd name="T46" fmla="*/ 0 w 106"/>
                  <a:gd name="T47" fmla="*/ 0 h 114"/>
                  <a:gd name="T48" fmla="*/ 0 w 106"/>
                  <a:gd name="T49" fmla="*/ 1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6"/>
                  <a:gd name="T76" fmla="*/ 0 h 114"/>
                  <a:gd name="T77" fmla="*/ 106 w 106"/>
                  <a:gd name="T78" fmla="*/ 114 h 1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6" h="114">
                    <a:moveTo>
                      <a:pt x="53" y="31"/>
                    </a:moveTo>
                    <a:lnTo>
                      <a:pt x="41" y="12"/>
                    </a:lnTo>
                    <a:lnTo>
                      <a:pt x="35" y="33"/>
                    </a:lnTo>
                    <a:lnTo>
                      <a:pt x="3" y="12"/>
                    </a:lnTo>
                    <a:lnTo>
                      <a:pt x="24" y="41"/>
                    </a:lnTo>
                    <a:lnTo>
                      <a:pt x="0" y="45"/>
                    </a:lnTo>
                    <a:lnTo>
                      <a:pt x="18" y="62"/>
                    </a:lnTo>
                    <a:lnTo>
                      <a:pt x="2" y="77"/>
                    </a:lnTo>
                    <a:lnTo>
                      <a:pt x="28" y="74"/>
                    </a:lnTo>
                    <a:lnTo>
                      <a:pt x="24" y="94"/>
                    </a:lnTo>
                    <a:lnTo>
                      <a:pt x="38" y="83"/>
                    </a:lnTo>
                    <a:lnTo>
                      <a:pt x="42" y="114"/>
                    </a:lnTo>
                    <a:lnTo>
                      <a:pt x="52" y="80"/>
                    </a:lnTo>
                    <a:lnTo>
                      <a:pt x="65" y="105"/>
                    </a:lnTo>
                    <a:lnTo>
                      <a:pt x="68" y="77"/>
                    </a:lnTo>
                    <a:lnTo>
                      <a:pt x="89" y="96"/>
                    </a:lnTo>
                    <a:lnTo>
                      <a:pt x="83" y="69"/>
                    </a:lnTo>
                    <a:lnTo>
                      <a:pt x="106" y="70"/>
                    </a:lnTo>
                    <a:lnTo>
                      <a:pt x="86" y="55"/>
                    </a:lnTo>
                    <a:lnTo>
                      <a:pt x="104" y="43"/>
                    </a:lnTo>
                    <a:lnTo>
                      <a:pt x="82" y="38"/>
                    </a:lnTo>
                    <a:lnTo>
                      <a:pt x="90" y="23"/>
                    </a:lnTo>
                    <a:lnTo>
                      <a:pt x="70" y="27"/>
                    </a:lnTo>
                    <a:lnTo>
                      <a:pt x="72" y="0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FF5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194"/>
              <p:cNvSpPr>
                <a:spLocks/>
              </p:cNvSpPr>
              <p:nvPr/>
            </p:nvSpPr>
            <p:spPr bwMode="auto">
              <a:xfrm>
                <a:off x="3870" y="640"/>
                <a:ext cx="52" cy="56"/>
              </a:xfrm>
              <a:custGeom>
                <a:avLst/>
                <a:gdLst>
                  <a:gd name="T0" fmla="*/ 1 w 102"/>
                  <a:gd name="T1" fmla="*/ 1 h 112"/>
                  <a:gd name="T2" fmla="*/ 1 w 102"/>
                  <a:gd name="T3" fmla="*/ 1 h 112"/>
                  <a:gd name="T4" fmla="*/ 1 w 102"/>
                  <a:gd name="T5" fmla="*/ 1 h 112"/>
                  <a:gd name="T6" fmla="*/ 1 w 102"/>
                  <a:gd name="T7" fmla="*/ 1 h 112"/>
                  <a:gd name="T8" fmla="*/ 1 w 102"/>
                  <a:gd name="T9" fmla="*/ 1 h 112"/>
                  <a:gd name="T10" fmla="*/ 0 w 102"/>
                  <a:gd name="T11" fmla="*/ 1 h 112"/>
                  <a:gd name="T12" fmla="*/ 1 w 102"/>
                  <a:gd name="T13" fmla="*/ 1 h 112"/>
                  <a:gd name="T14" fmla="*/ 1 w 102"/>
                  <a:gd name="T15" fmla="*/ 1 h 112"/>
                  <a:gd name="T16" fmla="*/ 1 w 102"/>
                  <a:gd name="T17" fmla="*/ 1 h 112"/>
                  <a:gd name="T18" fmla="*/ 1 w 102"/>
                  <a:gd name="T19" fmla="*/ 1 h 112"/>
                  <a:gd name="T20" fmla="*/ 1 w 102"/>
                  <a:gd name="T21" fmla="*/ 1 h 112"/>
                  <a:gd name="T22" fmla="*/ 1 w 102"/>
                  <a:gd name="T23" fmla="*/ 1 h 112"/>
                  <a:gd name="T24" fmla="*/ 1 w 102"/>
                  <a:gd name="T25" fmla="*/ 1 h 112"/>
                  <a:gd name="T26" fmla="*/ 1 w 102"/>
                  <a:gd name="T27" fmla="*/ 1 h 112"/>
                  <a:gd name="T28" fmla="*/ 1 w 102"/>
                  <a:gd name="T29" fmla="*/ 1 h 112"/>
                  <a:gd name="T30" fmla="*/ 1 w 102"/>
                  <a:gd name="T31" fmla="*/ 1 h 112"/>
                  <a:gd name="T32" fmla="*/ 1 w 102"/>
                  <a:gd name="T33" fmla="*/ 1 h 112"/>
                  <a:gd name="T34" fmla="*/ 1 w 102"/>
                  <a:gd name="T35" fmla="*/ 1 h 112"/>
                  <a:gd name="T36" fmla="*/ 1 w 102"/>
                  <a:gd name="T37" fmla="*/ 1 h 112"/>
                  <a:gd name="T38" fmla="*/ 1 w 102"/>
                  <a:gd name="T39" fmla="*/ 1 h 112"/>
                  <a:gd name="T40" fmla="*/ 1 w 102"/>
                  <a:gd name="T41" fmla="*/ 1 h 112"/>
                  <a:gd name="T42" fmla="*/ 1 w 102"/>
                  <a:gd name="T43" fmla="*/ 1 h 112"/>
                  <a:gd name="T44" fmla="*/ 1 w 102"/>
                  <a:gd name="T45" fmla="*/ 1 h 112"/>
                  <a:gd name="T46" fmla="*/ 1 w 102"/>
                  <a:gd name="T47" fmla="*/ 0 h 112"/>
                  <a:gd name="T48" fmla="*/ 1 w 102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12"/>
                  <a:gd name="T77" fmla="*/ 102 w 102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12">
                    <a:moveTo>
                      <a:pt x="51" y="30"/>
                    </a:moveTo>
                    <a:lnTo>
                      <a:pt x="40" y="11"/>
                    </a:lnTo>
                    <a:lnTo>
                      <a:pt x="34" y="33"/>
                    </a:lnTo>
                    <a:lnTo>
                      <a:pt x="3" y="11"/>
                    </a:lnTo>
                    <a:lnTo>
                      <a:pt x="22" y="40"/>
                    </a:lnTo>
                    <a:lnTo>
                      <a:pt x="0" y="46"/>
                    </a:lnTo>
                    <a:lnTo>
                      <a:pt x="18" y="61"/>
                    </a:lnTo>
                    <a:lnTo>
                      <a:pt x="1" y="76"/>
                    </a:lnTo>
                    <a:lnTo>
                      <a:pt x="26" y="72"/>
                    </a:lnTo>
                    <a:lnTo>
                      <a:pt x="22" y="91"/>
                    </a:lnTo>
                    <a:lnTo>
                      <a:pt x="36" y="80"/>
                    </a:lnTo>
                    <a:lnTo>
                      <a:pt x="40" y="112"/>
                    </a:lnTo>
                    <a:lnTo>
                      <a:pt x="50" y="78"/>
                    </a:lnTo>
                    <a:lnTo>
                      <a:pt x="63" y="102"/>
                    </a:lnTo>
                    <a:lnTo>
                      <a:pt x="66" y="76"/>
                    </a:lnTo>
                    <a:lnTo>
                      <a:pt x="87" y="94"/>
                    </a:lnTo>
                    <a:lnTo>
                      <a:pt x="80" y="68"/>
                    </a:lnTo>
                    <a:lnTo>
                      <a:pt x="102" y="69"/>
                    </a:lnTo>
                    <a:lnTo>
                      <a:pt x="83" y="54"/>
                    </a:lnTo>
                    <a:lnTo>
                      <a:pt x="101" y="42"/>
                    </a:lnTo>
                    <a:lnTo>
                      <a:pt x="79" y="37"/>
                    </a:lnTo>
                    <a:lnTo>
                      <a:pt x="87" y="24"/>
                    </a:lnTo>
                    <a:lnTo>
                      <a:pt x="68" y="28"/>
                    </a:lnTo>
                    <a:lnTo>
                      <a:pt x="69" y="0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FF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195"/>
              <p:cNvSpPr>
                <a:spLocks/>
              </p:cNvSpPr>
              <p:nvPr/>
            </p:nvSpPr>
            <p:spPr bwMode="auto">
              <a:xfrm>
                <a:off x="3871" y="641"/>
                <a:ext cx="50" cy="54"/>
              </a:xfrm>
              <a:custGeom>
                <a:avLst/>
                <a:gdLst>
                  <a:gd name="T0" fmla="*/ 1 w 100"/>
                  <a:gd name="T1" fmla="*/ 0 h 110"/>
                  <a:gd name="T2" fmla="*/ 1 w 100"/>
                  <a:gd name="T3" fmla="*/ 0 h 110"/>
                  <a:gd name="T4" fmla="*/ 1 w 100"/>
                  <a:gd name="T5" fmla="*/ 0 h 110"/>
                  <a:gd name="T6" fmla="*/ 1 w 100"/>
                  <a:gd name="T7" fmla="*/ 0 h 110"/>
                  <a:gd name="T8" fmla="*/ 1 w 100"/>
                  <a:gd name="T9" fmla="*/ 0 h 110"/>
                  <a:gd name="T10" fmla="*/ 0 w 100"/>
                  <a:gd name="T11" fmla="*/ 0 h 110"/>
                  <a:gd name="T12" fmla="*/ 1 w 100"/>
                  <a:gd name="T13" fmla="*/ 0 h 110"/>
                  <a:gd name="T14" fmla="*/ 1 w 100"/>
                  <a:gd name="T15" fmla="*/ 0 h 110"/>
                  <a:gd name="T16" fmla="*/ 1 w 100"/>
                  <a:gd name="T17" fmla="*/ 0 h 110"/>
                  <a:gd name="T18" fmla="*/ 1 w 100"/>
                  <a:gd name="T19" fmla="*/ 0 h 110"/>
                  <a:gd name="T20" fmla="*/ 1 w 100"/>
                  <a:gd name="T21" fmla="*/ 0 h 110"/>
                  <a:gd name="T22" fmla="*/ 1 w 100"/>
                  <a:gd name="T23" fmla="*/ 0 h 110"/>
                  <a:gd name="T24" fmla="*/ 1 w 100"/>
                  <a:gd name="T25" fmla="*/ 0 h 110"/>
                  <a:gd name="T26" fmla="*/ 1 w 100"/>
                  <a:gd name="T27" fmla="*/ 0 h 110"/>
                  <a:gd name="T28" fmla="*/ 1 w 100"/>
                  <a:gd name="T29" fmla="*/ 0 h 110"/>
                  <a:gd name="T30" fmla="*/ 1 w 100"/>
                  <a:gd name="T31" fmla="*/ 0 h 110"/>
                  <a:gd name="T32" fmla="*/ 1 w 100"/>
                  <a:gd name="T33" fmla="*/ 0 h 110"/>
                  <a:gd name="T34" fmla="*/ 1 w 100"/>
                  <a:gd name="T35" fmla="*/ 0 h 110"/>
                  <a:gd name="T36" fmla="*/ 1 w 100"/>
                  <a:gd name="T37" fmla="*/ 0 h 110"/>
                  <a:gd name="T38" fmla="*/ 1 w 100"/>
                  <a:gd name="T39" fmla="*/ 0 h 110"/>
                  <a:gd name="T40" fmla="*/ 1 w 100"/>
                  <a:gd name="T41" fmla="*/ 0 h 110"/>
                  <a:gd name="T42" fmla="*/ 1 w 100"/>
                  <a:gd name="T43" fmla="*/ 0 h 110"/>
                  <a:gd name="T44" fmla="*/ 1 w 100"/>
                  <a:gd name="T45" fmla="*/ 0 h 110"/>
                  <a:gd name="T46" fmla="*/ 1 w 100"/>
                  <a:gd name="T47" fmla="*/ 0 h 110"/>
                  <a:gd name="T48" fmla="*/ 1 w 100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0"/>
                  <a:gd name="T76" fmla="*/ 0 h 110"/>
                  <a:gd name="T77" fmla="*/ 100 w 100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0" h="110">
                    <a:moveTo>
                      <a:pt x="50" y="29"/>
                    </a:moveTo>
                    <a:lnTo>
                      <a:pt x="39" y="11"/>
                    </a:lnTo>
                    <a:lnTo>
                      <a:pt x="33" y="32"/>
                    </a:lnTo>
                    <a:lnTo>
                      <a:pt x="3" y="11"/>
                    </a:lnTo>
                    <a:lnTo>
                      <a:pt x="22" y="39"/>
                    </a:lnTo>
                    <a:lnTo>
                      <a:pt x="0" y="45"/>
                    </a:lnTo>
                    <a:lnTo>
                      <a:pt x="18" y="60"/>
                    </a:lnTo>
                    <a:lnTo>
                      <a:pt x="2" y="74"/>
                    </a:lnTo>
                    <a:lnTo>
                      <a:pt x="26" y="71"/>
                    </a:lnTo>
                    <a:lnTo>
                      <a:pt x="22" y="89"/>
                    </a:lnTo>
                    <a:lnTo>
                      <a:pt x="36" y="79"/>
                    </a:lnTo>
                    <a:lnTo>
                      <a:pt x="40" y="110"/>
                    </a:lnTo>
                    <a:lnTo>
                      <a:pt x="49" y="77"/>
                    </a:lnTo>
                    <a:lnTo>
                      <a:pt x="61" y="101"/>
                    </a:lnTo>
                    <a:lnTo>
                      <a:pt x="65" y="74"/>
                    </a:lnTo>
                    <a:lnTo>
                      <a:pt x="85" y="93"/>
                    </a:lnTo>
                    <a:lnTo>
                      <a:pt x="78" y="65"/>
                    </a:lnTo>
                    <a:lnTo>
                      <a:pt x="100" y="68"/>
                    </a:lnTo>
                    <a:lnTo>
                      <a:pt x="82" y="54"/>
                    </a:lnTo>
                    <a:lnTo>
                      <a:pt x="98" y="42"/>
                    </a:lnTo>
                    <a:lnTo>
                      <a:pt x="78" y="38"/>
                    </a:lnTo>
                    <a:lnTo>
                      <a:pt x="86" y="23"/>
                    </a:lnTo>
                    <a:lnTo>
                      <a:pt x="65" y="27"/>
                    </a:lnTo>
                    <a:lnTo>
                      <a:pt x="68" y="0"/>
                    </a:lnTo>
                    <a:lnTo>
                      <a:pt x="50" y="29"/>
                    </a:lnTo>
                    <a:close/>
                  </a:path>
                </a:pathLst>
              </a:custGeom>
              <a:solidFill>
                <a:srgbClr val="FF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196"/>
              <p:cNvSpPr>
                <a:spLocks/>
              </p:cNvSpPr>
              <p:nvPr/>
            </p:nvSpPr>
            <p:spPr bwMode="auto">
              <a:xfrm>
                <a:off x="3872" y="641"/>
                <a:ext cx="48" cy="54"/>
              </a:xfrm>
              <a:custGeom>
                <a:avLst/>
                <a:gdLst>
                  <a:gd name="T0" fmla="*/ 1 w 96"/>
                  <a:gd name="T1" fmla="*/ 1 h 106"/>
                  <a:gd name="T2" fmla="*/ 1 w 96"/>
                  <a:gd name="T3" fmla="*/ 1 h 106"/>
                  <a:gd name="T4" fmla="*/ 1 w 96"/>
                  <a:gd name="T5" fmla="*/ 1 h 106"/>
                  <a:gd name="T6" fmla="*/ 1 w 96"/>
                  <a:gd name="T7" fmla="*/ 1 h 106"/>
                  <a:gd name="T8" fmla="*/ 1 w 96"/>
                  <a:gd name="T9" fmla="*/ 1 h 106"/>
                  <a:gd name="T10" fmla="*/ 0 w 96"/>
                  <a:gd name="T11" fmla="*/ 1 h 106"/>
                  <a:gd name="T12" fmla="*/ 1 w 96"/>
                  <a:gd name="T13" fmla="*/ 1 h 106"/>
                  <a:gd name="T14" fmla="*/ 1 w 96"/>
                  <a:gd name="T15" fmla="*/ 1 h 106"/>
                  <a:gd name="T16" fmla="*/ 1 w 96"/>
                  <a:gd name="T17" fmla="*/ 1 h 106"/>
                  <a:gd name="T18" fmla="*/ 1 w 96"/>
                  <a:gd name="T19" fmla="*/ 1 h 106"/>
                  <a:gd name="T20" fmla="*/ 1 w 96"/>
                  <a:gd name="T21" fmla="*/ 1 h 106"/>
                  <a:gd name="T22" fmla="*/ 1 w 96"/>
                  <a:gd name="T23" fmla="*/ 1 h 106"/>
                  <a:gd name="T24" fmla="*/ 1 w 96"/>
                  <a:gd name="T25" fmla="*/ 1 h 106"/>
                  <a:gd name="T26" fmla="*/ 1 w 96"/>
                  <a:gd name="T27" fmla="*/ 1 h 106"/>
                  <a:gd name="T28" fmla="*/ 1 w 96"/>
                  <a:gd name="T29" fmla="*/ 1 h 106"/>
                  <a:gd name="T30" fmla="*/ 1 w 96"/>
                  <a:gd name="T31" fmla="*/ 1 h 106"/>
                  <a:gd name="T32" fmla="*/ 1 w 96"/>
                  <a:gd name="T33" fmla="*/ 1 h 106"/>
                  <a:gd name="T34" fmla="*/ 1 w 96"/>
                  <a:gd name="T35" fmla="*/ 1 h 106"/>
                  <a:gd name="T36" fmla="*/ 1 w 96"/>
                  <a:gd name="T37" fmla="*/ 1 h 106"/>
                  <a:gd name="T38" fmla="*/ 1 w 96"/>
                  <a:gd name="T39" fmla="*/ 1 h 106"/>
                  <a:gd name="T40" fmla="*/ 1 w 96"/>
                  <a:gd name="T41" fmla="*/ 1 h 106"/>
                  <a:gd name="T42" fmla="*/ 1 w 96"/>
                  <a:gd name="T43" fmla="*/ 1 h 106"/>
                  <a:gd name="T44" fmla="*/ 1 w 96"/>
                  <a:gd name="T45" fmla="*/ 1 h 106"/>
                  <a:gd name="T46" fmla="*/ 1 w 96"/>
                  <a:gd name="T47" fmla="*/ 0 h 106"/>
                  <a:gd name="T48" fmla="*/ 1 w 96"/>
                  <a:gd name="T49" fmla="*/ 1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6"/>
                  <a:gd name="T76" fmla="*/ 0 h 106"/>
                  <a:gd name="T77" fmla="*/ 96 w 96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6" h="106">
                    <a:moveTo>
                      <a:pt x="48" y="29"/>
                    </a:moveTo>
                    <a:lnTo>
                      <a:pt x="37" y="11"/>
                    </a:lnTo>
                    <a:lnTo>
                      <a:pt x="31" y="30"/>
                    </a:lnTo>
                    <a:lnTo>
                      <a:pt x="1" y="11"/>
                    </a:lnTo>
                    <a:lnTo>
                      <a:pt x="20" y="37"/>
                    </a:lnTo>
                    <a:lnTo>
                      <a:pt x="0" y="43"/>
                    </a:lnTo>
                    <a:lnTo>
                      <a:pt x="16" y="58"/>
                    </a:lnTo>
                    <a:lnTo>
                      <a:pt x="1" y="72"/>
                    </a:lnTo>
                    <a:lnTo>
                      <a:pt x="24" y="69"/>
                    </a:lnTo>
                    <a:lnTo>
                      <a:pt x="20" y="87"/>
                    </a:lnTo>
                    <a:lnTo>
                      <a:pt x="34" y="77"/>
                    </a:lnTo>
                    <a:lnTo>
                      <a:pt x="38" y="106"/>
                    </a:lnTo>
                    <a:lnTo>
                      <a:pt x="47" y="73"/>
                    </a:lnTo>
                    <a:lnTo>
                      <a:pt x="59" y="98"/>
                    </a:lnTo>
                    <a:lnTo>
                      <a:pt x="62" y="72"/>
                    </a:lnTo>
                    <a:lnTo>
                      <a:pt x="81" y="90"/>
                    </a:lnTo>
                    <a:lnTo>
                      <a:pt x="76" y="63"/>
                    </a:lnTo>
                    <a:lnTo>
                      <a:pt x="96" y="66"/>
                    </a:lnTo>
                    <a:lnTo>
                      <a:pt x="78" y="52"/>
                    </a:lnTo>
                    <a:lnTo>
                      <a:pt x="95" y="40"/>
                    </a:lnTo>
                    <a:lnTo>
                      <a:pt x="74" y="36"/>
                    </a:lnTo>
                    <a:lnTo>
                      <a:pt x="83" y="22"/>
                    </a:lnTo>
                    <a:lnTo>
                      <a:pt x="63" y="26"/>
                    </a:lnTo>
                    <a:lnTo>
                      <a:pt x="66" y="0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6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197"/>
              <p:cNvSpPr>
                <a:spLocks/>
              </p:cNvSpPr>
              <p:nvPr/>
            </p:nvSpPr>
            <p:spPr bwMode="auto">
              <a:xfrm>
                <a:off x="3872" y="642"/>
                <a:ext cx="47" cy="52"/>
              </a:xfrm>
              <a:custGeom>
                <a:avLst/>
                <a:gdLst>
                  <a:gd name="T0" fmla="*/ 1 w 94"/>
                  <a:gd name="T1" fmla="*/ 1 h 104"/>
                  <a:gd name="T2" fmla="*/ 1 w 94"/>
                  <a:gd name="T3" fmla="*/ 1 h 104"/>
                  <a:gd name="T4" fmla="*/ 1 w 94"/>
                  <a:gd name="T5" fmla="*/ 1 h 104"/>
                  <a:gd name="T6" fmla="*/ 1 w 94"/>
                  <a:gd name="T7" fmla="*/ 1 h 104"/>
                  <a:gd name="T8" fmla="*/ 1 w 94"/>
                  <a:gd name="T9" fmla="*/ 1 h 104"/>
                  <a:gd name="T10" fmla="*/ 0 w 94"/>
                  <a:gd name="T11" fmla="*/ 1 h 104"/>
                  <a:gd name="T12" fmla="*/ 1 w 94"/>
                  <a:gd name="T13" fmla="*/ 1 h 104"/>
                  <a:gd name="T14" fmla="*/ 1 w 94"/>
                  <a:gd name="T15" fmla="*/ 1 h 104"/>
                  <a:gd name="T16" fmla="*/ 1 w 94"/>
                  <a:gd name="T17" fmla="*/ 1 h 104"/>
                  <a:gd name="T18" fmla="*/ 1 w 94"/>
                  <a:gd name="T19" fmla="*/ 1 h 104"/>
                  <a:gd name="T20" fmla="*/ 1 w 94"/>
                  <a:gd name="T21" fmla="*/ 1 h 104"/>
                  <a:gd name="T22" fmla="*/ 1 w 94"/>
                  <a:gd name="T23" fmla="*/ 1 h 104"/>
                  <a:gd name="T24" fmla="*/ 1 w 94"/>
                  <a:gd name="T25" fmla="*/ 1 h 104"/>
                  <a:gd name="T26" fmla="*/ 1 w 94"/>
                  <a:gd name="T27" fmla="*/ 1 h 104"/>
                  <a:gd name="T28" fmla="*/ 1 w 94"/>
                  <a:gd name="T29" fmla="*/ 1 h 104"/>
                  <a:gd name="T30" fmla="*/ 1 w 94"/>
                  <a:gd name="T31" fmla="*/ 1 h 104"/>
                  <a:gd name="T32" fmla="*/ 1 w 94"/>
                  <a:gd name="T33" fmla="*/ 1 h 104"/>
                  <a:gd name="T34" fmla="*/ 1 w 94"/>
                  <a:gd name="T35" fmla="*/ 1 h 104"/>
                  <a:gd name="T36" fmla="*/ 1 w 94"/>
                  <a:gd name="T37" fmla="*/ 1 h 104"/>
                  <a:gd name="T38" fmla="*/ 1 w 94"/>
                  <a:gd name="T39" fmla="*/ 1 h 104"/>
                  <a:gd name="T40" fmla="*/ 1 w 94"/>
                  <a:gd name="T41" fmla="*/ 1 h 104"/>
                  <a:gd name="T42" fmla="*/ 1 w 94"/>
                  <a:gd name="T43" fmla="*/ 1 h 104"/>
                  <a:gd name="T44" fmla="*/ 1 w 94"/>
                  <a:gd name="T45" fmla="*/ 1 h 104"/>
                  <a:gd name="T46" fmla="*/ 1 w 94"/>
                  <a:gd name="T47" fmla="*/ 0 h 104"/>
                  <a:gd name="T48" fmla="*/ 1 w 94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"/>
                  <a:gd name="T76" fmla="*/ 0 h 104"/>
                  <a:gd name="T77" fmla="*/ 94 w 94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" h="104">
                    <a:moveTo>
                      <a:pt x="47" y="28"/>
                    </a:moveTo>
                    <a:lnTo>
                      <a:pt x="36" y="11"/>
                    </a:lnTo>
                    <a:lnTo>
                      <a:pt x="32" y="31"/>
                    </a:lnTo>
                    <a:lnTo>
                      <a:pt x="1" y="11"/>
                    </a:lnTo>
                    <a:lnTo>
                      <a:pt x="21" y="38"/>
                    </a:lnTo>
                    <a:lnTo>
                      <a:pt x="0" y="42"/>
                    </a:lnTo>
                    <a:lnTo>
                      <a:pt x="17" y="57"/>
                    </a:lnTo>
                    <a:lnTo>
                      <a:pt x="1" y="71"/>
                    </a:lnTo>
                    <a:lnTo>
                      <a:pt x="25" y="68"/>
                    </a:lnTo>
                    <a:lnTo>
                      <a:pt x="21" y="85"/>
                    </a:lnTo>
                    <a:lnTo>
                      <a:pt x="33" y="75"/>
                    </a:lnTo>
                    <a:lnTo>
                      <a:pt x="37" y="104"/>
                    </a:lnTo>
                    <a:lnTo>
                      <a:pt x="46" y="72"/>
                    </a:lnTo>
                    <a:lnTo>
                      <a:pt x="58" y="96"/>
                    </a:lnTo>
                    <a:lnTo>
                      <a:pt x="61" y="71"/>
                    </a:lnTo>
                    <a:lnTo>
                      <a:pt x="80" y="87"/>
                    </a:lnTo>
                    <a:lnTo>
                      <a:pt x="73" y="62"/>
                    </a:lnTo>
                    <a:lnTo>
                      <a:pt x="94" y="64"/>
                    </a:lnTo>
                    <a:lnTo>
                      <a:pt x="76" y="51"/>
                    </a:lnTo>
                    <a:lnTo>
                      <a:pt x="93" y="39"/>
                    </a:lnTo>
                    <a:lnTo>
                      <a:pt x="73" y="35"/>
                    </a:lnTo>
                    <a:lnTo>
                      <a:pt x="80" y="21"/>
                    </a:lnTo>
                    <a:lnTo>
                      <a:pt x="62" y="25"/>
                    </a:lnTo>
                    <a:lnTo>
                      <a:pt x="64" y="0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FF6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198"/>
              <p:cNvSpPr>
                <a:spLocks/>
              </p:cNvSpPr>
              <p:nvPr/>
            </p:nvSpPr>
            <p:spPr bwMode="auto">
              <a:xfrm>
                <a:off x="3873" y="643"/>
                <a:ext cx="46" cy="50"/>
              </a:xfrm>
              <a:custGeom>
                <a:avLst/>
                <a:gdLst>
                  <a:gd name="T0" fmla="*/ 1 w 92"/>
                  <a:gd name="T1" fmla="*/ 0 h 101"/>
                  <a:gd name="T2" fmla="*/ 1 w 92"/>
                  <a:gd name="T3" fmla="*/ 0 h 101"/>
                  <a:gd name="T4" fmla="*/ 1 w 92"/>
                  <a:gd name="T5" fmla="*/ 0 h 101"/>
                  <a:gd name="T6" fmla="*/ 1 w 92"/>
                  <a:gd name="T7" fmla="*/ 0 h 101"/>
                  <a:gd name="T8" fmla="*/ 1 w 92"/>
                  <a:gd name="T9" fmla="*/ 0 h 101"/>
                  <a:gd name="T10" fmla="*/ 0 w 92"/>
                  <a:gd name="T11" fmla="*/ 0 h 101"/>
                  <a:gd name="T12" fmla="*/ 1 w 92"/>
                  <a:gd name="T13" fmla="*/ 0 h 101"/>
                  <a:gd name="T14" fmla="*/ 1 w 92"/>
                  <a:gd name="T15" fmla="*/ 0 h 101"/>
                  <a:gd name="T16" fmla="*/ 1 w 92"/>
                  <a:gd name="T17" fmla="*/ 0 h 101"/>
                  <a:gd name="T18" fmla="*/ 1 w 92"/>
                  <a:gd name="T19" fmla="*/ 0 h 101"/>
                  <a:gd name="T20" fmla="*/ 1 w 92"/>
                  <a:gd name="T21" fmla="*/ 0 h 101"/>
                  <a:gd name="T22" fmla="*/ 1 w 92"/>
                  <a:gd name="T23" fmla="*/ 0 h 101"/>
                  <a:gd name="T24" fmla="*/ 1 w 92"/>
                  <a:gd name="T25" fmla="*/ 0 h 101"/>
                  <a:gd name="T26" fmla="*/ 1 w 92"/>
                  <a:gd name="T27" fmla="*/ 0 h 101"/>
                  <a:gd name="T28" fmla="*/ 1 w 92"/>
                  <a:gd name="T29" fmla="*/ 0 h 101"/>
                  <a:gd name="T30" fmla="*/ 1 w 92"/>
                  <a:gd name="T31" fmla="*/ 0 h 101"/>
                  <a:gd name="T32" fmla="*/ 1 w 92"/>
                  <a:gd name="T33" fmla="*/ 0 h 101"/>
                  <a:gd name="T34" fmla="*/ 1 w 92"/>
                  <a:gd name="T35" fmla="*/ 0 h 101"/>
                  <a:gd name="T36" fmla="*/ 1 w 92"/>
                  <a:gd name="T37" fmla="*/ 0 h 101"/>
                  <a:gd name="T38" fmla="*/ 1 w 92"/>
                  <a:gd name="T39" fmla="*/ 0 h 101"/>
                  <a:gd name="T40" fmla="*/ 1 w 92"/>
                  <a:gd name="T41" fmla="*/ 0 h 101"/>
                  <a:gd name="T42" fmla="*/ 1 w 92"/>
                  <a:gd name="T43" fmla="*/ 0 h 101"/>
                  <a:gd name="T44" fmla="*/ 1 w 92"/>
                  <a:gd name="T45" fmla="*/ 0 h 101"/>
                  <a:gd name="T46" fmla="*/ 1 w 92"/>
                  <a:gd name="T47" fmla="*/ 0 h 101"/>
                  <a:gd name="T48" fmla="*/ 1 w 92"/>
                  <a:gd name="T49" fmla="*/ 0 h 1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2"/>
                  <a:gd name="T76" fmla="*/ 0 h 101"/>
                  <a:gd name="T77" fmla="*/ 92 w 92"/>
                  <a:gd name="T78" fmla="*/ 101 h 1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2" h="101">
                    <a:moveTo>
                      <a:pt x="46" y="27"/>
                    </a:moveTo>
                    <a:lnTo>
                      <a:pt x="36" y="11"/>
                    </a:lnTo>
                    <a:lnTo>
                      <a:pt x="31" y="29"/>
                    </a:lnTo>
                    <a:lnTo>
                      <a:pt x="2" y="11"/>
                    </a:lnTo>
                    <a:lnTo>
                      <a:pt x="21" y="36"/>
                    </a:lnTo>
                    <a:lnTo>
                      <a:pt x="0" y="40"/>
                    </a:lnTo>
                    <a:lnTo>
                      <a:pt x="17" y="55"/>
                    </a:lnTo>
                    <a:lnTo>
                      <a:pt x="2" y="67"/>
                    </a:lnTo>
                    <a:lnTo>
                      <a:pt x="24" y="65"/>
                    </a:lnTo>
                    <a:lnTo>
                      <a:pt x="21" y="83"/>
                    </a:lnTo>
                    <a:lnTo>
                      <a:pt x="32" y="73"/>
                    </a:lnTo>
                    <a:lnTo>
                      <a:pt x="36" y="101"/>
                    </a:lnTo>
                    <a:lnTo>
                      <a:pt x="45" y="70"/>
                    </a:lnTo>
                    <a:lnTo>
                      <a:pt x="57" y="92"/>
                    </a:lnTo>
                    <a:lnTo>
                      <a:pt x="60" y="67"/>
                    </a:lnTo>
                    <a:lnTo>
                      <a:pt x="78" y="85"/>
                    </a:lnTo>
                    <a:lnTo>
                      <a:pt x="72" y="60"/>
                    </a:lnTo>
                    <a:lnTo>
                      <a:pt x="92" y="62"/>
                    </a:lnTo>
                    <a:lnTo>
                      <a:pt x="75" y="49"/>
                    </a:lnTo>
                    <a:lnTo>
                      <a:pt x="90" y="37"/>
                    </a:lnTo>
                    <a:lnTo>
                      <a:pt x="71" y="34"/>
                    </a:lnTo>
                    <a:lnTo>
                      <a:pt x="79" y="20"/>
                    </a:lnTo>
                    <a:lnTo>
                      <a:pt x="61" y="24"/>
                    </a:lnTo>
                    <a:lnTo>
                      <a:pt x="63" y="0"/>
                    </a:lnTo>
                    <a:lnTo>
                      <a:pt x="46" y="27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199"/>
              <p:cNvSpPr>
                <a:spLocks/>
              </p:cNvSpPr>
              <p:nvPr/>
            </p:nvSpPr>
            <p:spPr bwMode="auto">
              <a:xfrm>
                <a:off x="3874" y="643"/>
                <a:ext cx="44" cy="50"/>
              </a:xfrm>
              <a:custGeom>
                <a:avLst/>
                <a:gdLst>
                  <a:gd name="T0" fmla="*/ 1 w 88"/>
                  <a:gd name="T1" fmla="*/ 1 h 98"/>
                  <a:gd name="T2" fmla="*/ 1 w 88"/>
                  <a:gd name="T3" fmla="*/ 1 h 98"/>
                  <a:gd name="T4" fmla="*/ 1 w 88"/>
                  <a:gd name="T5" fmla="*/ 1 h 98"/>
                  <a:gd name="T6" fmla="*/ 1 w 88"/>
                  <a:gd name="T7" fmla="*/ 1 h 98"/>
                  <a:gd name="T8" fmla="*/ 1 w 88"/>
                  <a:gd name="T9" fmla="*/ 1 h 98"/>
                  <a:gd name="T10" fmla="*/ 0 w 88"/>
                  <a:gd name="T11" fmla="*/ 1 h 98"/>
                  <a:gd name="T12" fmla="*/ 1 w 88"/>
                  <a:gd name="T13" fmla="*/ 1 h 98"/>
                  <a:gd name="T14" fmla="*/ 1 w 88"/>
                  <a:gd name="T15" fmla="*/ 1 h 98"/>
                  <a:gd name="T16" fmla="*/ 1 w 88"/>
                  <a:gd name="T17" fmla="*/ 1 h 98"/>
                  <a:gd name="T18" fmla="*/ 1 w 88"/>
                  <a:gd name="T19" fmla="*/ 1 h 98"/>
                  <a:gd name="T20" fmla="*/ 1 w 88"/>
                  <a:gd name="T21" fmla="*/ 1 h 98"/>
                  <a:gd name="T22" fmla="*/ 1 w 88"/>
                  <a:gd name="T23" fmla="*/ 1 h 98"/>
                  <a:gd name="T24" fmla="*/ 1 w 88"/>
                  <a:gd name="T25" fmla="*/ 1 h 98"/>
                  <a:gd name="T26" fmla="*/ 1 w 88"/>
                  <a:gd name="T27" fmla="*/ 1 h 98"/>
                  <a:gd name="T28" fmla="*/ 1 w 88"/>
                  <a:gd name="T29" fmla="*/ 1 h 98"/>
                  <a:gd name="T30" fmla="*/ 1 w 88"/>
                  <a:gd name="T31" fmla="*/ 1 h 98"/>
                  <a:gd name="T32" fmla="*/ 1 w 88"/>
                  <a:gd name="T33" fmla="*/ 1 h 98"/>
                  <a:gd name="T34" fmla="*/ 1 w 88"/>
                  <a:gd name="T35" fmla="*/ 1 h 98"/>
                  <a:gd name="T36" fmla="*/ 1 w 88"/>
                  <a:gd name="T37" fmla="*/ 1 h 98"/>
                  <a:gd name="T38" fmla="*/ 1 w 88"/>
                  <a:gd name="T39" fmla="*/ 1 h 98"/>
                  <a:gd name="T40" fmla="*/ 1 w 88"/>
                  <a:gd name="T41" fmla="*/ 1 h 98"/>
                  <a:gd name="T42" fmla="*/ 1 w 88"/>
                  <a:gd name="T43" fmla="*/ 1 h 98"/>
                  <a:gd name="T44" fmla="*/ 1 w 88"/>
                  <a:gd name="T45" fmla="*/ 1 h 98"/>
                  <a:gd name="T46" fmla="*/ 1 w 88"/>
                  <a:gd name="T47" fmla="*/ 0 h 98"/>
                  <a:gd name="T48" fmla="*/ 1 w 88"/>
                  <a:gd name="T49" fmla="*/ 1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98"/>
                  <a:gd name="T77" fmla="*/ 88 w 88"/>
                  <a:gd name="T78" fmla="*/ 98 h 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98">
                    <a:moveTo>
                      <a:pt x="44" y="26"/>
                    </a:moveTo>
                    <a:lnTo>
                      <a:pt x="34" y="10"/>
                    </a:lnTo>
                    <a:lnTo>
                      <a:pt x="29" y="29"/>
                    </a:lnTo>
                    <a:lnTo>
                      <a:pt x="1" y="10"/>
                    </a:lnTo>
                    <a:lnTo>
                      <a:pt x="19" y="35"/>
                    </a:lnTo>
                    <a:lnTo>
                      <a:pt x="0" y="40"/>
                    </a:lnTo>
                    <a:lnTo>
                      <a:pt x="15" y="54"/>
                    </a:lnTo>
                    <a:lnTo>
                      <a:pt x="1" y="66"/>
                    </a:lnTo>
                    <a:lnTo>
                      <a:pt x="23" y="64"/>
                    </a:lnTo>
                    <a:lnTo>
                      <a:pt x="19" y="80"/>
                    </a:lnTo>
                    <a:lnTo>
                      <a:pt x="32" y="71"/>
                    </a:lnTo>
                    <a:lnTo>
                      <a:pt x="34" y="98"/>
                    </a:lnTo>
                    <a:lnTo>
                      <a:pt x="43" y="68"/>
                    </a:lnTo>
                    <a:lnTo>
                      <a:pt x="55" y="90"/>
                    </a:lnTo>
                    <a:lnTo>
                      <a:pt x="58" y="66"/>
                    </a:lnTo>
                    <a:lnTo>
                      <a:pt x="74" y="83"/>
                    </a:lnTo>
                    <a:lnTo>
                      <a:pt x="69" y="59"/>
                    </a:lnTo>
                    <a:lnTo>
                      <a:pt x="88" y="61"/>
                    </a:lnTo>
                    <a:lnTo>
                      <a:pt x="72" y="48"/>
                    </a:lnTo>
                    <a:lnTo>
                      <a:pt x="87" y="37"/>
                    </a:lnTo>
                    <a:lnTo>
                      <a:pt x="69" y="33"/>
                    </a:lnTo>
                    <a:lnTo>
                      <a:pt x="76" y="21"/>
                    </a:lnTo>
                    <a:lnTo>
                      <a:pt x="58" y="23"/>
                    </a:lnTo>
                    <a:lnTo>
                      <a:pt x="61" y="0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FF7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200"/>
              <p:cNvSpPr>
                <a:spLocks/>
              </p:cNvSpPr>
              <p:nvPr/>
            </p:nvSpPr>
            <p:spPr bwMode="auto">
              <a:xfrm>
                <a:off x="3874" y="644"/>
                <a:ext cx="43" cy="48"/>
              </a:xfrm>
              <a:custGeom>
                <a:avLst/>
                <a:gdLst>
                  <a:gd name="T0" fmla="*/ 0 w 87"/>
                  <a:gd name="T1" fmla="*/ 1 h 96"/>
                  <a:gd name="T2" fmla="*/ 0 w 87"/>
                  <a:gd name="T3" fmla="*/ 1 h 96"/>
                  <a:gd name="T4" fmla="*/ 0 w 87"/>
                  <a:gd name="T5" fmla="*/ 1 h 96"/>
                  <a:gd name="T6" fmla="*/ 0 w 87"/>
                  <a:gd name="T7" fmla="*/ 1 h 96"/>
                  <a:gd name="T8" fmla="*/ 0 w 87"/>
                  <a:gd name="T9" fmla="*/ 1 h 96"/>
                  <a:gd name="T10" fmla="*/ 0 w 87"/>
                  <a:gd name="T11" fmla="*/ 1 h 96"/>
                  <a:gd name="T12" fmla="*/ 0 w 87"/>
                  <a:gd name="T13" fmla="*/ 1 h 96"/>
                  <a:gd name="T14" fmla="*/ 0 w 87"/>
                  <a:gd name="T15" fmla="*/ 1 h 96"/>
                  <a:gd name="T16" fmla="*/ 0 w 87"/>
                  <a:gd name="T17" fmla="*/ 1 h 96"/>
                  <a:gd name="T18" fmla="*/ 0 w 87"/>
                  <a:gd name="T19" fmla="*/ 1 h 96"/>
                  <a:gd name="T20" fmla="*/ 0 w 87"/>
                  <a:gd name="T21" fmla="*/ 1 h 96"/>
                  <a:gd name="T22" fmla="*/ 0 w 87"/>
                  <a:gd name="T23" fmla="*/ 1 h 96"/>
                  <a:gd name="T24" fmla="*/ 0 w 87"/>
                  <a:gd name="T25" fmla="*/ 1 h 96"/>
                  <a:gd name="T26" fmla="*/ 0 w 87"/>
                  <a:gd name="T27" fmla="*/ 1 h 96"/>
                  <a:gd name="T28" fmla="*/ 0 w 87"/>
                  <a:gd name="T29" fmla="*/ 1 h 96"/>
                  <a:gd name="T30" fmla="*/ 0 w 87"/>
                  <a:gd name="T31" fmla="*/ 1 h 96"/>
                  <a:gd name="T32" fmla="*/ 0 w 87"/>
                  <a:gd name="T33" fmla="*/ 1 h 96"/>
                  <a:gd name="T34" fmla="*/ 0 w 87"/>
                  <a:gd name="T35" fmla="*/ 1 h 96"/>
                  <a:gd name="T36" fmla="*/ 0 w 87"/>
                  <a:gd name="T37" fmla="*/ 1 h 96"/>
                  <a:gd name="T38" fmla="*/ 0 w 87"/>
                  <a:gd name="T39" fmla="*/ 1 h 96"/>
                  <a:gd name="T40" fmla="*/ 0 w 87"/>
                  <a:gd name="T41" fmla="*/ 1 h 96"/>
                  <a:gd name="T42" fmla="*/ 0 w 87"/>
                  <a:gd name="T43" fmla="*/ 1 h 96"/>
                  <a:gd name="T44" fmla="*/ 0 w 87"/>
                  <a:gd name="T45" fmla="*/ 1 h 96"/>
                  <a:gd name="T46" fmla="*/ 0 w 87"/>
                  <a:gd name="T47" fmla="*/ 0 h 96"/>
                  <a:gd name="T48" fmla="*/ 0 w 87"/>
                  <a:gd name="T49" fmla="*/ 1 h 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96"/>
                  <a:gd name="T77" fmla="*/ 87 w 87"/>
                  <a:gd name="T78" fmla="*/ 96 h 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96">
                    <a:moveTo>
                      <a:pt x="44" y="27"/>
                    </a:moveTo>
                    <a:lnTo>
                      <a:pt x="33" y="10"/>
                    </a:lnTo>
                    <a:lnTo>
                      <a:pt x="29" y="28"/>
                    </a:lnTo>
                    <a:lnTo>
                      <a:pt x="1" y="10"/>
                    </a:lnTo>
                    <a:lnTo>
                      <a:pt x="19" y="35"/>
                    </a:lnTo>
                    <a:lnTo>
                      <a:pt x="0" y="39"/>
                    </a:lnTo>
                    <a:lnTo>
                      <a:pt x="15" y="53"/>
                    </a:lnTo>
                    <a:lnTo>
                      <a:pt x="1" y="65"/>
                    </a:lnTo>
                    <a:lnTo>
                      <a:pt x="22" y="63"/>
                    </a:lnTo>
                    <a:lnTo>
                      <a:pt x="19" y="78"/>
                    </a:lnTo>
                    <a:lnTo>
                      <a:pt x="30" y="70"/>
                    </a:lnTo>
                    <a:lnTo>
                      <a:pt x="34" y="96"/>
                    </a:lnTo>
                    <a:lnTo>
                      <a:pt x="43" y="67"/>
                    </a:lnTo>
                    <a:lnTo>
                      <a:pt x="54" y="89"/>
                    </a:lnTo>
                    <a:lnTo>
                      <a:pt x="56" y="65"/>
                    </a:lnTo>
                    <a:lnTo>
                      <a:pt x="73" y="81"/>
                    </a:lnTo>
                    <a:lnTo>
                      <a:pt x="67" y="57"/>
                    </a:lnTo>
                    <a:lnTo>
                      <a:pt x="87" y="60"/>
                    </a:lnTo>
                    <a:lnTo>
                      <a:pt x="70" y="47"/>
                    </a:lnTo>
                    <a:lnTo>
                      <a:pt x="85" y="36"/>
                    </a:lnTo>
                    <a:lnTo>
                      <a:pt x="67" y="32"/>
                    </a:lnTo>
                    <a:lnTo>
                      <a:pt x="74" y="20"/>
                    </a:lnTo>
                    <a:lnTo>
                      <a:pt x="58" y="24"/>
                    </a:lnTo>
                    <a:lnTo>
                      <a:pt x="59" y="0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201"/>
              <p:cNvSpPr>
                <a:spLocks/>
              </p:cNvSpPr>
              <p:nvPr/>
            </p:nvSpPr>
            <p:spPr bwMode="auto">
              <a:xfrm>
                <a:off x="3875" y="645"/>
                <a:ext cx="42" cy="46"/>
              </a:xfrm>
              <a:custGeom>
                <a:avLst/>
                <a:gdLst>
                  <a:gd name="T0" fmla="*/ 1 w 84"/>
                  <a:gd name="T1" fmla="*/ 1 h 92"/>
                  <a:gd name="T2" fmla="*/ 1 w 84"/>
                  <a:gd name="T3" fmla="*/ 1 h 92"/>
                  <a:gd name="T4" fmla="*/ 1 w 84"/>
                  <a:gd name="T5" fmla="*/ 1 h 92"/>
                  <a:gd name="T6" fmla="*/ 1 w 84"/>
                  <a:gd name="T7" fmla="*/ 1 h 92"/>
                  <a:gd name="T8" fmla="*/ 1 w 84"/>
                  <a:gd name="T9" fmla="*/ 1 h 92"/>
                  <a:gd name="T10" fmla="*/ 0 w 84"/>
                  <a:gd name="T11" fmla="*/ 1 h 92"/>
                  <a:gd name="T12" fmla="*/ 1 w 84"/>
                  <a:gd name="T13" fmla="*/ 1 h 92"/>
                  <a:gd name="T14" fmla="*/ 1 w 84"/>
                  <a:gd name="T15" fmla="*/ 1 h 92"/>
                  <a:gd name="T16" fmla="*/ 1 w 84"/>
                  <a:gd name="T17" fmla="*/ 1 h 92"/>
                  <a:gd name="T18" fmla="*/ 1 w 84"/>
                  <a:gd name="T19" fmla="*/ 1 h 92"/>
                  <a:gd name="T20" fmla="*/ 1 w 84"/>
                  <a:gd name="T21" fmla="*/ 1 h 92"/>
                  <a:gd name="T22" fmla="*/ 1 w 84"/>
                  <a:gd name="T23" fmla="*/ 1 h 92"/>
                  <a:gd name="T24" fmla="*/ 1 w 84"/>
                  <a:gd name="T25" fmla="*/ 1 h 92"/>
                  <a:gd name="T26" fmla="*/ 1 w 84"/>
                  <a:gd name="T27" fmla="*/ 1 h 92"/>
                  <a:gd name="T28" fmla="*/ 1 w 84"/>
                  <a:gd name="T29" fmla="*/ 1 h 92"/>
                  <a:gd name="T30" fmla="*/ 1 w 84"/>
                  <a:gd name="T31" fmla="*/ 1 h 92"/>
                  <a:gd name="T32" fmla="*/ 1 w 84"/>
                  <a:gd name="T33" fmla="*/ 1 h 92"/>
                  <a:gd name="T34" fmla="*/ 1 w 84"/>
                  <a:gd name="T35" fmla="*/ 1 h 92"/>
                  <a:gd name="T36" fmla="*/ 1 w 84"/>
                  <a:gd name="T37" fmla="*/ 1 h 92"/>
                  <a:gd name="T38" fmla="*/ 1 w 84"/>
                  <a:gd name="T39" fmla="*/ 1 h 92"/>
                  <a:gd name="T40" fmla="*/ 1 w 84"/>
                  <a:gd name="T41" fmla="*/ 1 h 92"/>
                  <a:gd name="T42" fmla="*/ 1 w 84"/>
                  <a:gd name="T43" fmla="*/ 1 h 92"/>
                  <a:gd name="T44" fmla="*/ 1 w 84"/>
                  <a:gd name="T45" fmla="*/ 1 h 92"/>
                  <a:gd name="T46" fmla="*/ 1 w 84"/>
                  <a:gd name="T47" fmla="*/ 0 h 92"/>
                  <a:gd name="T48" fmla="*/ 1 w 84"/>
                  <a:gd name="T49" fmla="*/ 1 h 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92"/>
                  <a:gd name="T77" fmla="*/ 84 w 84"/>
                  <a:gd name="T78" fmla="*/ 92 h 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92">
                    <a:moveTo>
                      <a:pt x="43" y="25"/>
                    </a:moveTo>
                    <a:lnTo>
                      <a:pt x="33" y="9"/>
                    </a:lnTo>
                    <a:lnTo>
                      <a:pt x="28" y="27"/>
                    </a:lnTo>
                    <a:lnTo>
                      <a:pt x="1" y="9"/>
                    </a:lnTo>
                    <a:lnTo>
                      <a:pt x="18" y="33"/>
                    </a:lnTo>
                    <a:lnTo>
                      <a:pt x="0" y="37"/>
                    </a:lnTo>
                    <a:lnTo>
                      <a:pt x="15" y="51"/>
                    </a:lnTo>
                    <a:lnTo>
                      <a:pt x="1" y="62"/>
                    </a:lnTo>
                    <a:lnTo>
                      <a:pt x="22" y="59"/>
                    </a:lnTo>
                    <a:lnTo>
                      <a:pt x="18" y="76"/>
                    </a:lnTo>
                    <a:lnTo>
                      <a:pt x="31" y="66"/>
                    </a:lnTo>
                    <a:lnTo>
                      <a:pt x="33" y="92"/>
                    </a:lnTo>
                    <a:lnTo>
                      <a:pt x="42" y="65"/>
                    </a:lnTo>
                    <a:lnTo>
                      <a:pt x="53" y="85"/>
                    </a:lnTo>
                    <a:lnTo>
                      <a:pt x="55" y="62"/>
                    </a:lnTo>
                    <a:lnTo>
                      <a:pt x="72" y="79"/>
                    </a:lnTo>
                    <a:lnTo>
                      <a:pt x="66" y="55"/>
                    </a:lnTo>
                    <a:lnTo>
                      <a:pt x="84" y="58"/>
                    </a:lnTo>
                    <a:lnTo>
                      <a:pt x="69" y="45"/>
                    </a:lnTo>
                    <a:lnTo>
                      <a:pt x="83" y="34"/>
                    </a:lnTo>
                    <a:lnTo>
                      <a:pt x="65" y="32"/>
                    </a:lnTo>
                    <a:lnTo>
                      <a:pt x="72" y="19"/>
                    </a:lnTo>
                    <a:lnTo>
                      <a:pt x="55" y="22"/>
                    </a:lnTo>
                    <a:lnTo>
                      <a:pt x="58" y="0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FF8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202"/>
              <p:cNvSpPr>
                <a:spLocks/>
              </p:cNvSpPr>
              <p:nvPr/>
            </p:nvSpPr>
            <p:spPr bwMode="auto">
              <a:xfrm>
                <a:off x="3875" y="646"/>
                <a:ext cx="41" cy="45"/>
              </a:xfrm>
              <a:custGeom>
                <a:avLst/>
                <a:gdLst>
                  <a:gd name="T0" fmla="*/ 1 w 82"/>
                  <a:gd name="T1" fmla="*/ 1 h 90"/>
                  <a:gd name="T2" fmla="*/ 1 w 82"/>
                  <a:gd name="T3" fmla="*/ 1 h 90"/>
                  <a:gd name="T4" fmla="*/ 1 w 82"/>
                  <a:gd name="T5" fmla="*/ 1 h 90"/>
                  <a:gd name="T6" fmla="*/ 1 w 82"/>
                  <a:gd name="T7" fmla="*/ 1 h 90"/>
                  <a:gd name="T8" fmla="*/ 1 w 82"/>
                  <a:gd name="T9" fmla="*/ 1 h 90"/>
                  <a:gd name="T10" fmla="*/ 0 w 82"/>
                  <a:gd name="T11" fmla="*/ 1 h 90"/>
                  <a:gd name="T12" fmla="*/ 1 w 82"/>
                  <a:gd name="T13" fmla="*/ 1 h 90"/>
                  <a:gd name="T14" fmla="*/ 1 w 82"/>
                  <a:gd name="T15" fmla="*/ 1 h 90"/>
                  <a:gd name="T16" fmla="*/ 1 w 82"/>
                  <a:gd name="T17" fmla="*/ 1 h 90"/>
                  <a:gd name="T18" fmla="*/ 1 w 82"/>
                  <a:gd name="T19" fmla="*/ 1 h 90"/>
                  <a:gd name="T20" fmla="*/ 1 w 82"/>
                  <a:gd name="T21" fmla="*/ 1 h 90"/>
                  <a:gd name="T22" fmla="*/ 1 w 82"/>
                  <a:gd name="T23" fmla="*/ 1 h 90"/>
                  <a:gd name="T24" fmla="*/ 1 w 82"/>
                  <a:gd name="T25" fmla="*/ 1 h 90"/>
                  <a:gd name="T26" fmla="*/ 1 w 82"/>
                  <a:gd name="T27" fmla="*/ 1 h 90"/>
                  <a:gd name="T28" fmla="*/ 1 w 82"/>
                  <a:gd name="T29" fmla="*/ 1 h 90"/>
                  <a:gd name="T30" fmla="*/ 1 w 82"/>
                  <a:gd name="T31" fmla="*/ 1 h 90"/>
                  <a:gd name="T32" fmla="*/ 1 w 82"/>
                  <a:gd name="T33" fmla="*/ 1 h 90"/>
                  <a:gd name="T34" fmla="*/ 1 w 82"/>
                  <a:gd name="T35" fmla="*/ 1 h 90"/>
                  <a:gd name="T36" fmla="*/ 1 w 82"/>
                  <a:gd name="T37" fmla="*/ 1 h 90"/>
                  <a:gd name="T38" fmla="*/ 1 w 82"/>
                  <a:gd name="T39" fmla="*/ 1 h 90"/>
                  <a:gd name="T40" fmla="*/ 1 w 82"/>
                  <a:gd name="T41" fmla="*/ 1 h 90"/>
                  <a:gd name="T42" fmla="*/ 1 w 82"/>
                  <a:gd name="T43" fmla="*/ 1 h 90"/>
                  <a:gd name="T44" fmla="*/ 1 w 82"/>
                  <a:gd name="T45" fmla="*/ 1 h 90"/>
                  <a:gd name="T46" fmla="*/ 1 w 82"/>
                  <a:gd name="T47" fmla="*/ 0 h 90"/>
                  <a:gd name="T48" fmla="*/ 1 w 82"/>
                  <a:gd name="T49" fmla="*/ 1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90"/>
                  <a:gd name="T77" fmla="*/ 82 w 82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90">
                    <a:moveTo>
                      <a:pt x="42" y="25"/>
                    </a:moveTo>
                    <a:lnTo>
                      <a:pt x="32" y="10"/>
                    </a:lnTo>
                    <a:lnTo>
                      <a:pt x="28" y="26"/>
                    </a:lnTo>
                    <a:lnTo>
                      <a:pt x="2" y="10"/>
                    </a:lnTo>
                    <a:lnTo>
                      <a:pt x="18" y="32"/>
                    </a:lnTo>
                    <a:lnTo>
                      <a:pt x="0" y="36"/>
                    </a:lnTo>
                    <a:lnTo>
                      <a:pt x="16" y="49"/>
                    </a:lnTo>
                    <a:lnTo>
                      <a:pt x="2" y="61"/>
                    </a:lnTo>
                    <a:lnTo>
                      <a:pt x="21" y="58"/>
                    </a:lnTo>
                    <a:lnTo>
                      <a:pt x="18" y="73"/>
                    </a:lnTo>
                    <a:lnTo>
                      <a:pt x="30" y="65"/>
                    </a:lnTo>
                    <a:lnTo>
                      <a:pt x="34" y="90"/>
                    </a:lnTo>
                    <a:lnTo>
                      <a:pt x="41" y="62"/>
                    </a:lnTo>
                    <a:lnTo>
                      <a:pt x="50" y="83"/>
                    </a:lnTo>
                    <a:lnTo>
                      <a:pt x="53" y="61"/>
                    </a:lnTo>
                    <a:lnTo>
                      <a:pt x="70" y="76"/>
                    </a:lnTo>
                    <a:lnTo>
                      <a:pt x="64" y="54"/>
                    </a:lnTo>
                    <a:lnTo>
                      <a:pt x="82" y="55"/>
                    </a:lnTo>
                    <a:lnTo>
                      <a:pt x="67" y="44"/>
                    </a:lnTo>
                    <a:lnTo>
                      <a:pt x="81" y="33"/>
                    </a:lnTo>
                    <a:lnTo>
                      <a:pt x="64" y="31"/>
                    </a:lnTo>
                    <a:lnTo>
                      <a:pt x="71" y="18"/>
                    </a:lnTo>
                    <a:lnTo>
                      <a:pt x="54" y="22"/>
                    </a:lnTo>
                    <a:lnTo>
                      <a:pt x="56" y="0"/>
                    </a:ln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FF8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203"/>
              <p:cNvSpPr>
                <a:spLocks/>
              </p:cNvSpPr>
              <p:nvPr/>
            </p:nvSpPr>
            <p:spPr bwMode="auto">
              <a:xfrm>
                <a:off x="3876" y="646"/>
                <a:ext cx="40" cy="44"/>
              </a:xfrm>
              <a:custGeom>
                <a:avLst/>
                <a:gdLst>
                  <a:gd name="T0" fmla="*/ 1 w 80"/>
                  <a:gd name="T1" fmla="*/ 1 h 88"/>
                  <a:gd name="T2" fmla="*/ 1 w 80"/>
                  <a:gd name="T3" fmla="*/ 1 h 88"/>
                  <a:gd name="T4" fmla="*/ 1 w 80"/>
                  <a:gd name="T5" fmla="*/ 1 h 88"/>
                  <a:gd name="T6" fmla="*/ 1 w 80"/>
                  <a:gd name="T7" fmla="*/ 1 h 88"/>
                  <a:gd name="T8" fmla="*/ 1 w 80"/>
                  <a:gd name="T9" fmla="*/ 1 h 88"/>
                  <a:gd name="T10" fmla="*/ 0 w 80"/>
                  <a:gd name="T11" fmla="*/ 1 h 88"/>
                  <a:gd name="T12" fmla="*/ 1 w 80"/>
                  <a:gd name="T13" fmla="*/ 1 h 88"/>
                  <a:gd name="T14" fmla="*/ 1 w 80"/>
                  <a:gd name="T15" fmla="*/ 1 h 88"/>
                  <a:gd name="T16" fmla="*/ 1 w 80"/>
                  <a:gd name="T17" fmla="*/ 1 h 88"/>
                  <a:gd name="T18" fmla="*/ 1 w 80"/>
                  <a:gd name="T19" fmla="*/ 1 h 88"/>
                  <a:gd name="T20" fmla="*/ 1 w 80"/>
                  <a:gd name="T21" fmla="*/ 1 h 88"/>
                  <a:gd name="T22" fmla="*/ 1 w 80"/>
                  <a:gd name="T23" fmla="*/ 1 h 88"/>
                  <a:gd name="T24" fmla="*/ 1 w 80"/>
                  <a:gd name="T25" fmla="*/ 1 h 88"/>
                  <a:gd name="T26" fmla="*/ 1 w 80"/>
                  <a:gd name="T27" fmla="*/ 1 h 88"/>
                  <a:gd name="T28" fmla="*/ 1 w 80"/>
                  <a:gd name="T29" fmla="*/ 1 h 88"/>
                  <a:gd name="T30" fmla="*/ 1 w 80"/>
                  <a:gd name="T31" fmla="*/ 1 h 88"/>
                  <a:gd name="T32" fmla="*/ 1 w 80"/>
                  <a:gd name="T33" fmla="*/ 1 h 88"/>
                  <a:gd name="T34" fmla="*/ 1 w 80"/>
                  <a:gd name="T35" fmla="*/ 1 h 88"/>
                  <a:gd name="T36" fmla="*/ 1 w 80"/>
                  <a:gd name="T37" fmla="*/ 1 h 88"/>
                  <a:gd name="T38" fmla="*/ 1 w 80"/>
                  <a:gd name="T39" fmla="*/ 1 h 88"/>
                  <a:gd name="T40" fmla="*/ 1 w 80"/>
                  <a:gd name="T41" fmla="*/ 1 h 88"/>
                  <a:gd name="T42" fmla="*/ 1 w 80"/>
                  <a:gd name="T43" fmla="*/ 1 h 88"/>
                  <a:gd name="T44" fmla="*/ 1 w 80"/>
                  <a:gd name="T45" fmla="*/ 1 h 88"/>
                  <a:gd name="T46" fmla="*/ 1 w 80"/>
                  <a:gd name="T47" fmla="*/ 0 h 88"/>
                  <a:gd name="T48" fmla="*/ 1 w 80"/>
                  <a:gd name="T49" fmla="*/ 1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88"/>
                  <a:gd name="T77" fmla="*/ 80 w 80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88">
                    <a:moveTo>
                      <a:pt x="40" y="24"/>
                    </a:moveTo>
                    <a:lnTo>
                      <a:pt x="32" y="10"/>
                    </a:lnTo>
                    <a:lnTo>
                      <a:pt x="26" y="25"/>
                    </a:lnTo>
                    <a:lnTo>
                      <a:pt x="1" y="10"/>
                    </a:lnTo>
                    <a:lnTo>
                      <a:pt x="18" y="32"/>
                    </a:lnTo>
                    <a:lnTo>
                      <a:pt x="0" y="35"/>
                    </a:lnTo>
                    <a:lnTo>
                      <a:pt x="14" y="48"/>
                    </a:lnTo>
                    <a:lnTo>
                      <a:pt x="1" y="60"/>
                    </a:lnTo>
                    <a:lnTo>
                      <a:pt x="21" y="57"/>
                    </a:lnTo>
                    <a:lnTo>
                      <a:pt x="18" y="72"/>
                    </a:lnTo>
                    <a:lnTo>
                      <a:pt x="29" y="64"/>
                    </a:lnTo>
                    <a:lnTo>
                      <a:pt x="32" y="88"/>
                    </a:lnTo>
                    <a:lnTo>
                      <a:pt x="40" y="61"/>
                    </a:lnTo>
                    <a:lnTo>
                      <a:pt x="50" y="81"/>
                    </a:lnTo>
                    <a:lnTo>
                      <a:pt x="52" y="60"/>
                    </a:lnTo>
                    <a:lnTo>
                      <a:pt x="68" y="74"/>
                    </a:lnTo>
                    <a:lnTo>
                      <a:pt x="63" y="53"/>
                    </a:lnTo>
                    <a:lnTo>
                      <a:pt x="80" y="54"/>
                    </a:lnTo>
                    <a:lnTo>
                      <a:pt x="65" y="43"/>
                    </a:lnTo>
                    <a:lnTo>
                      <a:pt x="79" y="34"/>
                    </a:lnTo>
                    <a:lnTo>
                      <a:pt x="62" y="30"/>
                    </a:lnTo>
                    <a:lnTo>
                      <a:pt x="69" y="18"/>
                    </a:lnTo>
                    <a:lnTo>
                      <a:pt x="52" y="21"/>
                    </a:lnTo>
                    <a:lnTo>
                      <a:pt x="55" y="0"/>
                    </a:lnTo>
                    <a:lnTo>
                      <a:pt x="40" y="24"/>
                    </a:lnTo>
                    <a:close/>
                  </a:path>
                </a:pathLst>
              </a:custGeom>
              <a:solidFill>
                <a:srgbClr val="FF9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204"/>
              <p:cNvSpPr>
                <a:spLocks/>
              </p:cNvSpPr>
              <p:nvPr/>
            </p:nvSpPr>
            <p:spPr bwMode="auto">
              <a:xfrm>
                <a:off x="3877" y="647"/>
                <a:ext cx="38" cy="42"/>
              </a:xfrm>
              <a:custGeom>
                <a:avLst/>
                <a:gdLst>
                  <a:gd name="T0" fmla="*/ 0 w 78"/>
                  <a:gd name="T1" fmla="*/ 1 h 84"/>
                  <a:gd name="T2" fmla="*/ 0 w 78"/>
                  <a:gd name="T3" fmla="*/ 1 h 84"/>
                  <a:gd name="T4" fmla="*/ 0 w 78"/>
                  <a:gd name="T5" fmla="*/ 1 h 84"/>
                  <a:gd name="T6" fmla="*/ 0 w 78"/>
                  <a:gd name="T7" fmla="*/ 1 h 84"/>
                  <a:gd name="T8" fmla="*/ 0 w 78"/>
                  <a:gd name="T9" fmla="*/ 1 h 84"/>
                  <a:gd name="T10" fmla="*/ 0 w 78"/>
                  <a:gd name="T11" fmla="*/ 1 h 84"/>
                  <a:gd name="T12" fmla="*/ 0 w 78"/>
                  <a:gd name="T13" fmla="*/ 1 h 84"/>
                  <a:gd name="T14" fmla="*/ 0 w 78"/>
                  <a:gd name="T15" fmla="*/ 1 h 84"/>
                  <a:gd name="T16" fmla="*/ 0 w 78"/>
                  <a:gd name="T17" fmla="*/ 1 h 84"/>
                  <a:gd name="T18" fmla="*/ 0 w 78"/>
                  <a:gd name="T19" fmla="*/ 1 h 84"/>
                  <a:gd name="T20" fmla="*/ 0 w 78"/>
                  <a:gd name="T21" fmla="*/ 1 h 84"/>
                  <a:gd name="T22" fmla="*/ 0 w 78"/>
                  <a:gd name="T23" fmla="*/ 1 h 84"/>
                  <a:gd name="T24" fmla="*/ 0 w 78"/>
                  <a:gd name="T25" fmla="*/ 1 h 84"/>
                  <a:gd name="T26" fmla="*/ 0 w 78"/>
                  <a:gd name="T27" fmla="*/ 1 h 84"/>
                  <a:gd name="T28" fmla="*/ 0 w 78"/>
                  <a:gd name="T29" fmla="*/ 1 h 84"/>
                  <a:gd name="T30" fmla="*/ 0 w 78"/>
                  <a:gd name="T31" fmla="*/ 1 h 84"/>
                  <a:gd name="T32" fmla="*/ 0 w 78"/>
                  <a:gd name="T33" fmla="*/ 1 h 84"/>
                  <a:gd name="T34" fmla="*/ 0 w 78"/>
                  <a:gd name="T35" fmla="*/ 1 h 84"/>
                  <a:gd name="T36" fmla="*/ 0 w 78"/>
                  <a:gd name="T37" fmla="*/ 1 h 84"/>
                  <a:gd name="T38" fmla="*/ 0 w 78"/>
                  <a:gd name="T39" fmla="*/ 1 h 84"/>
                  <a:gd name="T40" fmla="*/ 0 w 78"/>
                  <a:gd name="T41" fmla="*/ 1 h 84"/>
                  <a:gd name="T42" fmla="*/ 0 w 78"/>
                  <a:gd name="T43" fmla="*/ 1 h 84"/>
                  <a:gd name="T44" fmla="*/ 0 w 78"/>
                  <a:gd name="T45" fmla="*/ 1 h 84"/>
                  <a:gd name="T46" fmla="*/ 0 w 78"/>
                  <a:gd name="T47" fmla="*/ 0 h 84"/>
                  <a:gd name="T48" fmla="*/ 0 w 78"/>
                  <a:gd name="T49" fmla="*/ 1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84"/>
                  <a:gd name="T77" fmla="*/ 78 w 78"/>
                  <a:gd name="T78" fmla="*/ 84 h 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84">
                    <a:moveTo>
                      <a:pt x="39" y="23"/>
                    </a:moveTo>
                    <a:lnTo>
                      <a:pt x="31" y="8"/>
                    </a:lnTo>
                    <a:lnTo>
                      <a:pt x="27" y="25"/>
                    </a:lnTo>
                    <a:lnTo>
                      <a:pt x="2" y="8"/>
                    </a:lnTo>
                    <a:lnTo>
                      <a:pt x="17" y="30"/>
                    </a:lnTo>
                    <a:lnTo>
                      <a:pt x="0" y="34"/>
                    </a:lnTo>
                    <a:lnTo>
                      <a:pt x="14" y="46"/>
                    </a:lnTo>
                    <a:lnTo>
                      <a:pt x="2" y="57"/>
                    </a:lnTo>
                    <a:lnTo>
                      <a:pt x="21" y="55"/>
                    </a:lnTo>
                    <a:lnTo>
                      <a:pt x="17" y="69"/>
                    </a:lnTo>
                    <a:lnTo>
                      <a:pt x="28" y="61"/>
                    </a:lnTo>
                    <a:lnTo>
                      <a:pt x="31" y="84"/>
                    </a:lnTo>
                    <a:lnTo>
                      <a:pt x="39" y="58"/>
                    </a:lnTo>
                    <a:lnTo>
                      <a:pt x="49" y="77"/>
                    </a:lnTo>
                    <a:lnTo>
                      <a:pt x="50" y="57"/>
                    </a:lnTo>
                    <a:lnTo>
                      <a:pt x="67" y="72"/>
                    </a:lnTo>
                    <a:lnTo>
                      <a:pt x="61" y="51"/>
                    </a:lnTo>
                    <a:lnTo>
                      <a:pt x="78" y="52"/>
                    </a:lnTo>
                    <a:lnTo>
                      <a:pt x="64" y="41"/>
                    </a:lnTo>
                    <a:lnTo>
                      <a:pt x="76" y="32"/>
                    </a:lnTo>
                    <a:lnTo>
                      <a:pt x="60" y="29"/>
                    </a:lnTo>
                    <a:lnTo>
                      <a:pt x="67" y="18"/>
                    </a:lnTo>
                    <a:lnTo>
                      <a:pt x="51" y="21"/>
                    </a:lnTo>
                    <a:lnTo>
                      <a:pt x="53" y="0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205"/>
              <p:cNvSpPr>
                <a:spLocks/>
              </p:cNvSpPr>
              <p:nvPr/>
            </p:nvSpPr>
            <p:spPr bwMode="auto">
              <a:xfrm>
                <a:off x="3877" y="648"/>
                <a:ext cx="38" cy="40"/>
              </a:xfrm>
              <a:custGeom>
                <a:avLst/>
                <a:gdLst>
                  <a:gd name="T0" fmla="*/ 1 w 74"/>
                  <a:gd name="T1" fmla="*/ 0 h 82"/>
                  <a:gd name="T2" fmla="*/ 1 w 74"/>
                  <a:gd name="T3" fmla="*/ 0 h 82"/>
                  <a:gd name="T4" fmla="*/ 1 w 74"/>
                  <a:gd name="T5" fmla="*/ 0 h 82"/>
                  <a:gd name="T6" fmla="*/ 1 w 74"/>
                  <a:gd name="T7" fmla="*/ 0 h 82"/>
                  <a:gd name="T8" fmla="*/ 1 w 74"/>
                  <a:gd name="T9" fmla="*/ 0 h 82"/>
                  <a:gd name="T10" fmla="*/ 0 w 74"/>
                  <a:gd name="T11" fmla="*/ 0 h 82"/>
                  <a:gd name="T12" fmla="*/ 1 w 74"/>
                  <a:gd name="T13" fmla="*/ 0 h 82"/>
                  <a:gd name="T14" fmla="*/ 1 w 74"/>
                  <a:gd name="T15" fmla="*/ 0 h 82"/>
                  <a:gd name="T16" fmla="*/ 1 w 74"/>
                  <a:gd name="T17" fmla="*/ 0 h 82"/>
                  <a:gd name="T18" fmla="*/ 1 w 74"/>
                  <a:gd name="T19" fmla="*/ 0 h 82"/>
                  <a:gd name="T20" fmla="*/ 1 w 74"/>
                  <a:gd name="T21" fmla="*/ 0 h 82"/>
                  <a:gd name="T22" fmla="*/ 1 w 74"/>
                  <a:gd name="T23" fmla="*/ 0 h 82"/>
                  <a:gd name="T24" fmla="*/ 1 w 74"/>
                  <a:gd name="T25" fmla="*/ 0 h 82"/>
                  <a:gd name="T26" fmla="*/ 1 w 74"/>
                  <a:gd name="T27" fmla="*/ 0 h 82"/>
                  <a:gd name="T28" fmla="*/ 1 w 74"/>
                  <a:gd name="T29" fmla="*/ 0 h 82"/>
                  <a:gd name="T30" fmla="*/ 1 w 74"/>
                  <a:gd name="T31" fmla="*/ 0 h 82"/>
                  <a:gd name="T32" fmla="*/ 1 w 74"/>
                  <a:gd name="T33" fmla="*/ 0 h 82"/>
                  <a:gd name="T34" fmla="*/ 1 w 74"/>
                  <a:gd name="T35" fmla="*/ 0 h 82"/>
                  <a:gd name="T36" fmla="*/ 1 w 74"/>
                  <a:gd name="T37" fmla="*/ 0 h 82"/>
                  <a:gd name="T38" fmla="*/ 1 w 74"/>
                  <a:gd name="T39" fmla="*/ 0 h 82"/>
                  <a:gd name="T40" fmla="*/ 1 w 74"/>
                  <a:gd name="T41" fmla="*/ 0 h 82"/>
                  <a:gd name="T42" fmla="*/ 1 w 74"/>
                  <a:gd name="T43" fmla="*/ 0 h 82"/>
                  <a:gd name="T44" fmla="*/ 1 w 74"/>
                  <a:gd name="T45" fmla="*/ 0 h 82"/>
                  <a:gd name="T46" fmla="*/ 1 w 74"/>
                  <a:gd name="T47" fmla="*/ 0 h 82"/>
                  <a:gd name="T48" fmla="*/ 1 w 74"/>
                  <a:gd name="T49" fmla="*/ 0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82"/>
                  <a:gd name="T77" fmla="*/ 74 w 74"/>
                  <a:gd name="T78" fmla="*/ 82 h 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82">
                    <a:moveTo>
                      <a:pt x="37" y="22"/>
                    </a:moveTo>
                    <a:lnTo>
                      <a:pt x="29" y="9"/>
                    </a:lnTo>
                    <a:lnTo>
                      <a:pt x="25" y="24"/>
                    </a:lnTo>
                    <a:lnTo>
                      <a:pt x="1" y="9"/>
                    </a:lnTo>
                    <a:lnTo>
                      <a:pt x="16" y="29"/>
                    </a:lnTo>
                    <a:lnTo>
                      <a:pt x="0" y="33"/>
                    </a:lnTo>
                    <a:lnTo>
                      <a:pt x="13" y="45"/>
                    </a:lnTo>
                    <a:lnTo>
                      <a:pt x="1" y="56"/>
                    </a:lnTo>
                    <a:lnTo>
                      <a:pt x="19" y="53"/>
                    </a:lnTo>
                    <a:lnTo>
                      <a:pt x="16" y="67"/>
                    </a:lnTo>
                    <a:lnTo>
                      <a:pt x="26" y="60"/>
                    </a:lnTo>
                    <a:lnTo>
                      <a:pt x="30" y="82"/>
                    </a:lnTo>
                    <a:lnTo>
                      <a:pt x="37" y="57"/>
                    </a:lnTo>
                    <a:lnTo>
                      <a:pt x="45" y="75"/>
                    </a:lnTo>
                    <a:lnTo>
                      <a:pt x="48" y="56"/>
                    </a:lnTo>
                    <a:lnTo>
                      <a:pt x="63" y="69"/>
                    </a:lnTo>
                    <a:lnTo>
                      <a:pt x="59" y="50"/>
                    </a:lnTo>
                    <a:lnTo>
                      <a:pt x="74" y="51"/>
                    </a:lnTo>
                    <a:lnTo>
                      <a:pt x="60" y="40"/>
                    </a:lnTo>
                    <a:lnTo>
                      <a:pt x="73" y="31"/>
                    </a:lnTo>
                    <a:lnTo>
                      <a:pt x="58" y="28"/>
                    </a:lnTo>
                    <a:lnTo>
                      <a:pt x="63" y="17"/>
                    </a:lnTo>
                    <a:lnTo>
                      <a:pt x="49" y="20"/>
                    </a:lnTo>
                    <a:lnTo>
                      <a:pt x="51" y="0"/>
                    </a:lnTo>
                    <a:lnTo>
                      <a:pt x="37" y="22"/>
                    </a:lnTo>
                    <a:close/>
                  </a:path>
                </a:pathLst>
              </a:custGeom>
              <a:solidFill>
                <a:srgbClr val="FF9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206"/>
              <p:cNvSpPr>
                <a:spLocks/>
              </p:cNvSpPr>
              <p:nvPr/>
            </p:nvSpPr>
            <p:spPr bwMode="auto">
              <a:xfrm>
                <a:off x="3878" y="648"/>
                <a:ext cx="36" cy="40"/>
              </a:xfrm>
              <a:custGeom>
                <a:avLst/>
                <a:gdLst>
                  <a:gd name="T0" fmla="*/ 1 w 72"/>
                  <a:gd name="T1" fmla="*/ 1 h 78"/>
                  <a:gd name="T2" fmla="*/ 1 w 72"/>
                  <a:gd name="T3" fmla="*/ 1 h 78"/>
                  <a:gd name="T4" fmla="*/ 1 w 72"/>
                  <a:gd name="T5" fmla="*/ 1 h 78"/>
                  <a:gd name="T6" fmla="*/ 1 w 72"/>
                  <a:gd name="T7" fmla="*/ 1 h 78"/>
                  <a:gd name="T8" fmla="*/ 1 w 72"/>
                  <a:gd name="T9" fmla="*/ 1 h 78"/>
                  <a:gd name="T10" fmla="*/ 0 w 72"/>
                  <a:gd name="T11" fmla="*/ 1 h 78"/>
                  <a:gd name="T12" fmla="*/ 1 w 72"/>
                  <a:gd name="T13" fmla="*/ 1 h 78"/>
                  <a:gd name="T14" fmla="*/ 1 w 72"/>
                  <a:gd name="T15" fmla="*/ 1 h 78"/>
                  <a:gd name="T16" fmla="*/ 1 w 72"/>
                  <a:gd name="T17" fmla="*/ 1 h 78"/>
                  <a:gd name="T18" fmla="*/ 1 w 72"/>
                  <a:gd name="T19" fmla="*/ 1 h 78"/>
                  <a:gd name="T20" fmla="*/ 1 w 72"/>
                  <a:gd name="T21" fmla="*/ 1 h 78"/>
                  <a:gd name="T22" fmla="*/ 1 w 72"/>
                  <a:gd name="T23" fmla="*/ 1 h 78"/>
                  <a:gd name="T24" fmla="*/ 1 w 72"/>
                  <a:gd name="T25" fmla="*/ 1 h 78"/>
                  <a:gd name="T26" fmla="*/ 1 w 72"/>
                  <a:gd name="T27" fmla="*/ 1 h 78"/>
                  <a:gd name="T28" fmla="*/ 1 w 72"/>
                  <a:gd name="T29" fmla="*/ 1 h 78"/>
                  <a:gd name="T30" fmla="*/ 1 w 72"/>
                  <a:gd name="T31" fmla="*/ 1 h 78"/>
                  <a:gd name="T32" fmla="*/ 1 w 72"/>
                  <a:gd name="T33" fmla="*/ 1 h 78"/>
                  <a:gd name="T34" fmla="*/ 1 w 72"/>
                  <a:gd name="T35" fmla="*/ 1 h 78"/>
                  <a:gd name="T36" fmla="*/ 1 w 72"/>
                  <a:gd name="T37" fmla="*/ 1 h 78"/>
                  <a:gd name="T38" fmla="*/ 1 w 72"/>
                  <a:gd name="T39" fmla="*/ 1 h 78"/>
                  <a:gd name="T40" fmla="*/ 1 w 72"/>
                  <a:gd name="T41" fmla="*/ 1 h 78"/>
                  <a:gd name="T42" fmla="*/ 1 w 72"/>
                  <a:gd name="T43" fmla="*/ 1 h 78"/>
                  <a:gd name="T44" fmla="*/ 1 w 72"/>
                  <a:gd name="T45" fmla="*/ 1 h 78"/>
                  <a:gd name="T46" fmla="*/ 1 w 72"/>
                  <a:gd name="T47" fmla="*/ 0 h 78"/>
                  <a:gd name="T48" fmla="*/ 1 w 72"/>
                  <a:gd name="T49" fmla="*/ 1 h 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78"/>
                  <a:gd name="T77" fmla="*/ 72 w 72"/>
                  <a:gd name="T78" fmla="*/ 78 h 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78">
                    <a:moveTo>
                      <a:pt x="36" y="22"/>
                    </a:moveTo>
                    <a:lnTo>
                      <a:pt x="28" y="8"/>
                    </a:lnTo>
                    <a:lnTo>
                      <a:pt x="24" y="23"/>
                    </a:lnTo>
                    <a:lnTo>
                      <a:pt x="1" y="8"/>
                    </a:lnTo>
                    <a:lnTo>
                      <a:pt x="15" y="27"/>
                    </a:lnTo>
                    <a:lnTo>
                      <a:pt x="0" y="31"/>
                    </a:lnTo>
                    <a:lnTo>
                      <a:pt x="12" y="43"/>
                    </a:lnTo>
                    <a:lnTo>
                      <a:pt x="1" y="54"/>
                    </a:lnTo>
                    <a:lnTo>
                      <a:pt x="19" y="51"/>
                    </a:lnTo>
                    <a:lnTo>
                      <a:pt x="15" y="65"/>
                    </a:lnTo>
                    <a:lnTo>
                      <a:pt x="26" y="56"/>
                    </a:lnTo>
                    <a:lnTo>
                      <a:pt x="29" y="78"/>
                    </a:lnTo>
                    <a:lnTo>
                      <a:pt x="36" y="55"/>
                    </a:lnTo>
                    <a:lnTo>
                      <a:pt x="44" y="73"/>
                    </a:lnTo>
                    <a:lnTo>
                      <a:pt x="47" y="54"/>
                    </a:lnTo>
                    <a:lnTo>
                      <a:pt x="61" y="66"/>
                    </a:lnTo>
                    <a:lnTo>
                      <a:pt x="57" y="47"/>
                    </a:lnTo>
                    <a:lnTo>
                      <a:pt x="72" y="48"/>
                    </a:lnTo>
                    <a:lnTo>
                      <a:pt x="59" y="38"/>
                    </a:lnTo>
                    <a:lnTo>
                      <a:pt x="71" y="29"/>
                    </a:lnTo>
                    <a:lnTo>
                      <a:pt x="55" y="26"/>
                    </a:lnTo>
                    <a:lnTo>
                      <a:pt x="62" y="16"/>
                    </a:lnTo>
                    <a:lnTo>
                      <a:pt x="47" y="19"/>
                    </a:lnTo>
                    <a:lnTo>
                      <a:pt x="50" y="0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207"/>
              <p:cNvSpPr>
                <a:spLocks/>
              </p:cNvSpPr>
              <p:nvPr/>
            </p:nvSpPr>
            <p:spPr bwMode="auto">
              <a:xfrm>
                <a:off x="3879" y="649"/>
                <a:ext cx="34" cy="38"/>
              </a:xfrm>
              <a:custGeom>
                <a:avLst/>
                <a:gdLst>
                  <a:gd name="T0" fmla="*/ 0 w 70"/>
                  <a:gd name="T1" fmla="*/ 1 h 76"/>
                  <a:gd name="T2" fmla="*/ 0 w 70"/>
                  <a:gd name="T3" fmla="*/ 1 h 76"/>
                  <a:gd name="T4" fmla="*/ 0 w 70"/>
                  <a:gd name="T5" fmla="*/ 1 h 76"/>
                  <a:gd name="T6" fmla="*/ 0 w 70"/>
                  <a:gd name="T7" fmla="*/ 1 h 76"/>
                  <a:gd name="T8" fmla="*/ 0 w 70"/>
                  <a:gd name="T9" fmla="*/ 1 h 76"/>
                  <a:gd name="T10" fmla="*/ 0 w 70"/>
                  <a:gd name="T11" fmla="*/ 1 h 76"/>
                  <a:gd name="T12" fmla="*/ 0 w 70"/>
                  <a:gd name="T13" fmla="*/ 1 h 76"/>
                  <a:gd name="T14" fmla="*/ 0 w 70"/>
                  <a:gd name="T15" fmla="*/ 1 h 76"/>
                  <a:gd name="T16" fmla="*/ 0 w 70"/>
                  <a:gd name="T17" fmla="*/ 1 h 76"/>
                  <a:gd name="T18" fmla="*/ 0 w 70"/>
                  <a:gd name="T19" fmla="*/ 1 h 76"/>
                  <a:gd name="T20" fmla="*/ 0 w 70"/>
                  <a:gd name="T21" fmla="*/ 1 h 76"/>
                  <a:gd name="T22" fmla="*/ 0 w 70"/>
                  <a:gd name="T23" fmla="*/ 1 h 76"/>
                  <a:gd name="T24" fmla="*/ 0 w 70"/>
                  <a:gd name="T25" fmla="*/ 1 h 76"/>
                  <a:gd name="T26" fmla="*/ 0 w 70"/>
                  <a:gd name="T27" fmla="*/ 1 h 76"/>
                  <a:gd name="T28" fmla="*/ 0 w 70"/>
                  <a:gd name="T29" fmla="*/ 1 h 76"/>
                  <a:gd name="T30" fmla="*/ 0 w 70"/>
                  <a:gd name="T31" fmla="*/ 1 h 76"/>
                  <a:gd name="T32" fmla="*/ 0 w 70"/>
                  <a:gd name="T33" fmla="*/ 1 h 76"/>
                  <a:gd name="T34" fmla="*/ 0 w 70"/>
                  <a:gd name="T35" fmla="*/ 1 h 76"/>
                  <a:gd name="T36" fmla="*/ 0 w 70"/>
                  <a:gd name="T37" fmla="*/ 1 h 76"/>
                  <a:gd name="T38" fmla="*/ 0 w 70"/>
                  <a:gd name="T39" fmla="*/ 1 h 76"/>
                  <a:gd name="T40" fmla="*/ 0 w 70"/>
                  <a:gd name="T41" fmla="*/ 1 h 76"/>
                  <a:gd name="T42" fmla="*/ 0 w 70"/>
                  <a:gd name="T43" fmla="*/ 1 h 76"/>
                  <a:gd name="T44" fmla="*/ 0 w 70"/>
                  <a:gd name="T45" fmla="*/ 1 h 76"/>
                  <a:gd name="T46" fmla="*/ 0 w 70"/>
                  <a:gd name="T47" fmla="*/ 0 h 76"/>
                  <a:gd name="T48" fmla="*/ 0 w 70"/>
                  <a:gd name="T49" fmla="*/ 1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76"/>
                  <a:gd name="T77" fmla="*/ 70 w 70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76">
                    <a:moveTo>
                      <a:pt x="35" y="21"/>
                    </a:moveTo>
                    <a:lnTo>
                      <a:pt x="27" y="8"/>
                    </a:lnTo>
                    <a:lnTo>
                      <a:pt x="24" y="22"/>
                    </a:lnTo>
                    <a:lnTo>
                      <a:pt x="2" y="8"/>
                    </a:lnTo>
                    <a:lnTo>
                      <a:pt x="16" y="28"/>
                    </a:lnTo>
                    <a:lnTo>
                      <a:pt x="0" y="30"/>
                    </a:lnTo>
                    <a:lnTo>
                      <a:pt x="13" y="42"/>
                    </a:lnTo>
                    <a:lnTo>
                      <a:pt x="2" y="51"/>
                    </a:lnTo>
                    <a:lnTo>
                      <a:pt x="18" y="50"/>
                    </a:lnTo>
                    <a:lnTo>
                      <a:pt x="16" y="62"/>
                    </a:lnTo>
                    <a:lnTo>
                      <a:pt x="25" y="55"/>
                    </a:lnTo>
                    <a:lnTo>
                      <a:pt x="28" y="76"/>
                    </a:lnTo>
                    <a:lnTo>
                      <a:pt x="35" y="53"/>
                    </a:lnTo>
                    <a:lnTo>
                      <a:pt x="43" y="71"/>
                    </a:lnTo>
                    <a:lnTo>
                      <a:pt x="46" y="51"/>
                    </a:lnTo>
                    <a:lnTo>
                      <a:pt x="60" y="65"/>
                    </a:lnTo>
                    <a:lnTo>
                      <a:pt x="54" y="46"/>
                    </a:lnTo>
                    <a:lnTo>
                      <a:pt x="70" y="47"/>
                    </a:lnTo>
                    <a:lnTo>
                      <a:pt x="57" y="37"/>
                    </a:lnTo>
                    <a:lnTo>
                      <a:pt x="68" y="29"/>
                    </a:lnTo>
                    <a:lnTo>
                      <a:pt x="54" y="26"/>
                    </a:lnTo>
                    <a:lnTo>
                      <a:pt x="60" y="15"/>
                    </a:lnTo>
                    <a:lnTo>
                      <a:pt x="46" y="18"/>
                    </a:lnTo>
                    <a:lnTo>
                      <a:pt x="47" y="0"/>
                    </a:lnTo>
                    <a:lnTo>
                      <a:pt x="35" y="21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208"/>
              <p:cNvSpPr>
                <a:spLocks/>
              </p:cNvSpPr>
              <p:nvPr/>
            </p:nvSpPr>
            <p:spPr bwMode="auto">
              <a:xfrm>
                <a:off x="3879" y="650"/>
                <a:ext cx="34" cy="37"/>
              </a:xfrm>
              <a:custGeom>
                <a:avLst/>
                <a:gdLst>
                  <a:gd name="T0" fmla="*/ 1 w 66"/>
                  <a:gd name="T1" fmla="*/ 0 h 75"/>
                  <a:gd name="T2" fmla="*/ 1 w 66"/>
                  <a:gd name="T3" fmla="*/ 0 h 75"/>
                  <a:gd name="T4" fmla="*/ 1 w 66"/>
                  <a:gd name="T5" fmla="*/ 0 h 75"/>
                  <a:gd name="T6" fmla="*/ 1 w 66"/>
                  <a:gd name="T7" fmla="*/ 0 h 75"/>
                  <a:gd name="T8" fmla="*/ 1 w 66"/>
                  <a:gd name="T9" fmla="*/ 0 h 75"/>
                  <a:gd name="T10" fmla="*/ 0 w 66"/>
                  <a:gd name="T11" fmla="*/ 0 h 75"/>
                  <a:gd name="T12" fmla="*/ 1 w 66"/>
                  <a:gd name="T13" fmla="*/ 0 h 75"/>
                  <a:gd name="T14" fmla="*/ 1 w 66"/>
                  <a:gd name="T15" fmla="*/ 0 h 75"/>
                  <a:gd name="T16" fmla="*/ 1 w 66"/>
                  <a:gd name="T17" fmla="*/ 0 h 75"/>
                  <a:gd name="T18" fmla="*/ 1 w 66"/>
                  <a:gd name="T19" fmla="*/ 0 h 75"/>
                  <a:gd name="T20" fmla="*/ 1 w 66"/>
                  <a:gd name="T21" fmla="*/ 0 h 75"/>
                  <a:gd name="T22" fmla="*/ 1 w 66"/>
                  <a:gd name="T23" fmla="*/ 0 h 75"/>
                  <a:gd name="T24" fmla="*/ 1 w 66"/>
                  <a:gd name="T25" fmla="*/ 0 h 75"/>
                  <a:gd name="T26" fmla="*/ 1 w 66"/>
                  <a:gd name="T27" fmla="*/ 0 h 75"/>
                  <a:gd name="T28" fmla="*/ 1 w 66"/>
                  <a:gd name="T29" fmla="*/ 0 h 75"/>
                  <a:gd name="T30" fmla="*/ 1 w 66"/>
                  <a:gd name="T31" fmla="*/ 0 h 75"/>
                  <a:gd name="T32" fmla="*/ 1 w 66"/>
                  <a:gd name="T33" fmla="*/ 0 h 75"/>
                  <a:gd name="T34" fmla="*/ 1 w 66"/>
                  <a:gd name="T35" fmla="*/ 0 h 75"/>
                  <a:gd name="T36" fmla="*/ 1 w 66"/>
                  <a:gd name="T37" fmla="*/ 0 h 75"/>
                  <a:gd name="T38" fmla="*/ 1 w 66"/>
                  <a:gd name="T39" fmla="*/ 0 h 75"/>
                  <a:gd name="T40" fmla="*/ 1 w 66"/>
                  <a:gd name="T41" fmla="*/ 0 h 75"/>
                  <a:gd name="T42" fmla="*/ 1 w 66"/>
                  <a:gd name="T43" fmla="*/ 0 h 75"/>
                  <a:gd name="T44" fmla="*/ 1 w 66"/>
                  <a:gd name="T45" fmla="*/ 0 h 75"/>
                  <a:gd name="T46" fmla="*/ 1 w 66"/>
                  <a:gd name="T47" fmla="*/ 0 h 75"/>
                  <a:gd name="T48" fmla="*/ 1 w 66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75"/>
                  <a:gd name="T77" fmla="*/ 66 w 66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75">
                    <a:moveTo>
                      <a:pt x="33" y="21"/>
                    </a:moveTo>
                    <a:lnTo>
                      <a:pt x="26" y="9"/>
                    </a:lnTo>
                    <a:lnTo>
                      <a:pt x="22" y="23"/>
                    </a:lnTo>
                    <a:lnTo>
                      <a:pt x="1" y="9"/>
                    </a:lnTo>
                    <a:lnTo>
                      <a:pt x="15" y="27"/>
                    </a:lnTo>
                    <a:lnTo>
                      <a:pt x="0" y="31"/>
                    </a:lnTo>
                    <a:lnTo>
                      <a:pt x="12" y="41"/>
                    </a:lnTo>
                    <a:lnTo>
                      <a:pt x="1" y="50"/>
                    </a:lnTo>
                    <a:lnTo>
                      <a:pt x="18" y="49"/>
                    </a:lnTo>
                    <a:lnTo>
                      <a:pt x="15" y="61"/>
                    </a:lnTo>
                    <a:lnTo>
                      <a:pt x="23" y="54"/>
                    </a:lnTo>
                    <a:lnTo>
                      <a:pt x="26" y="75"/>
                    </a:lnTo>
                    <a:lnTo>
                      <a:pt x="33" y="52"/>
                    </a:lnTo>
                    <a:lnTo>
                      <a:pt x="41" y="68"/>
                    </a:lnTo>
                    <a:lnTo>
                      <a:pt x="43" y="50"/>
                    </a:lnTo>
                    <a:lnTo>
                      <a:pt x="56" y="63"/>
                    </a:lnTo>
                    <a:lnTo>
                      <a:pt x="52" y="45"/>
                    </a:lnTo>
                    <a:lnTo>
                      <a:pt x="66" y="46"/>
                    </a:lnTo>
                    <a:lnTo>
                      <a:pt x="54" y="36"/>
                    </a:lnTo>
                    <a:lnTo>
                      <a:pt x="65" y="28"/>
                    </a:lnTo>
                    <a:lnTo>
                      <a:pt x="51" y="25"/>
                    </a:lnTo>
                    <a:lnTo>
                      <a:pt x="56" y="16"/>
                    </a:lnTo>
                    <a:lnTo>
                      <a:pt x="44" y="18"/>
                    </a:lnTo>
                    <a:lnTo>
                      <a:pt x="45" y="0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209"/>
              <p:cNvSpPr>
                <a:spLocks/>
              </p:cNvSpPr>
              <p:nvPr/>
            </p:nvSpPr>
            <p:spPr bwMode="auto">
              <a:xfrm>
                <a:off x="3879" y="650"/>
                <a:ext cx="34" cy="36"/>
              </a:xfrm>
              <a:custGeom>
                <a:avLst/>
                <a:gdLst>
                  <a:gd name="T0" fmla="*/ 1 w 66"/>
                  <a:gd name="T1" fmla="*/ 1 h 72"/>
                  <a:gd name="T2" fmla="*/ 1 w 66"/>
                  <a:gd name="T3" fmla="*/ 1 h 72"/>
                  <a:gd name="T4" fmla="*/ 1 w 66"/>
                  <a:gd name="T5" fmla="*/ 1 h 72"/>
                  <a:gd name="T6" fmla="*/ 1 w 66"/>
                  <a:gd name="T7" fmla="*/ 1 h 72"/>
                  <a:gd name="T8" fmla="*/ 1 w 66"/>
                  <a:gd name="T9" fmla="*/ 1 h 72"/>
                  <a:gd name="T10" fmla="*/ 0 w 66"/>
                  <a:gd name="T11" fmla="*/ 1 h 72"/>
                  <a:gd name="T12" fmla="*/ 1 w 66"/>
                  <a:gd name="T13" fmla="*/ 1 h 72"/>
                  <a:gd name="T14" fmla="*/ 0 w 66"/>
                  <a:gd name="T15" fmla="*/ 1 h 72"/>
                  <a:gd name="T16" fmla="*/ 1 w 66"/>
                  <a:gd name="T17" fmla="*/ 1 h 72"/>
                  <a:gd name="T18" fmla="*/ 1 w 66"/>
                  <a:gd name="T19" fmla="*/ 1 h 72"/>
                  <a:gd name="T20" fmla="*/ 1 w 66"/>
                  <a:gd name="T21" fmla="*/ 1 h 72"/>
                  <a:gd name="T22" fmla="*/ 1 w 66"/>
                  <a:gd name="T23" fmla="*/ 1 h 72"/>
                  <a:gd name="T24" fmla="*/ 1 w 66"/>
                  <a:gd name="T25" fmla="*/ 1 h 72"/>
                  <a:gd name="T26" fmla="*/ 1 w 66"/>
                  <a:gd name="T27" fmla="*/ 1 h 72"/>
                  <a:gd name="T28" fmla="*/ 1 w 66"/>
                  <a:gd name="T29" fmla="*/ 1 h 72"/>
                  <a:gd name="T30" fmla="*/ 1 w 66"/>
                  <a:gd name="T31" fmla="*/ 1 h 72"/>
                  <a:gd name="T32" fmla="*/ 1 w 66"/>
                  <a:gd name="T33" fmla="*/ 1 h 72"/>
                  <a:gd name="T34" fmla="*/ 1 w 66"/>
                  <a:gd name="T35" fmla="*/ 1 h 72"/>
                  <a:gd name="T36" fmla="*/ 1 w 66"/>
                  <a:gd name="T37" fmla="*/ 1 h 72"/>
                  <a:gd name="T38" fmla="*/ 1 w 66"/>
                  <a:gd name="T39" fmla="*/ 1 h 72"/>
                  <a:gd name="T40" fmla="*/ 1 w 66"/>
                  <a:gd name="T41" fmla="*/ 1 h 72"/>
                  <a:gd name="T42" fmla="*/ 1 w 66"/>
                  <a:gd name="T43" fmla="*/ 1 h 72"/>
                  <a:gd name="T44" fmla="*/ 1 w 66"/>
                  <a:gd name="T45" fmla="*/ 1 h 72"/>
                  <a:gd name="T46" fmla="*/ 1 w 66"/>
                  <a:gd name="T47" fmla="*/ 0 h 72"/>
                  <a:gd name="T48" fmla="*/ 1 w 66"/>
                  <a:gd name="T49" fmla="*/ 1 h 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72"/>
                  <a:gd name="T77" fmla="*/ 66 w 66"/>
                  <a:gd name="T78" fmla="*/ 72 h 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72">
                    <a:moveTo>
                      <a:pt x="33" y="19"/>
                    </a:moveTo>
                    <a:lnTo>
                      <a:pt x="25" y="7"/>
                    </a:lnTo>
                    <a:lnTo>
                      <a:pt x="22" y="21"/>
                    </a:lnTo>
                    <a:lnTo>
                      <a:pt x="1" y="7"/>
                    </a:lnTo>
                    <a:lnTo>
                      <a:pt x="14" y="25"/>
                    </a:lnTo>
                    <a:lnTo>
                      <a:pt x="0" y="29"/>
                    </a:lnTo>
                    <a:lnTo>
                      <a:pt x="11" y="39"/>
                    </a:lnTo>
                    <a:lnTo>
                      <a:pt x="0" y="48"/>
                    </a:lnTo>
                    <a:lnTo>
                      <a:pt x="16" y="45"/>
                    </a:lnTo>
                    <a:lnTo>
                      <a:pt x="14" y="58"/>
                    </a:lnTo>
                    <a:lnTo>
                      <a:pt x="23" y="51"/>
                    </a:lnTo>
                    <a:lnTo>
                      <a:pt x="26" y="72"/>
                    </a:lnTo>
                    <a:lnTo>
                      <a:pt x="32" y="50"/>
                    </a:lnTo>
                    <a:lnTo>
                      <a:pt x="40" y="65"/>
                    </a:lnTo>
                    <a:lnTo>
                      <a:pt x="43" y="48"/>
                    </a:lnTo>
                    <a:lnTo>
                      <a:pt x="55" y="59"/>
                    </a:lnTo>
                    <a:lnTo>
                      <a:pt x="51" y="43"/>
                    </a:lnTo>
                    <a:lnTo>
                      <a:pt x="66" y="44"/>
                    </a:lnTo>
                    <a:lnTo>
                      <a:pt x="54" y="34"/>
                    </a:lnTo>
                    <a:lnTo>
                      <a:pt x="65" y="26"/>
                    </a:lnTo>
                    <a:lnTo>
                      <a:pt x="51" y="23"/>
                    </a:lnTo>
                    <a:lnTo>
                      <a:pt x="56" y="15"/>
                    </a:lnTo>
                    <a:lnTo>
                      <a:pt x="43" y="18"/>
                    </a:lnTo>
                    <a:lnTo>
                      <a:pt x="44" y="0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Freeform 210"/>
              <p:cNvSpPr>
                <a:spLocks/>
              </p:cNvSpPr>
              <p:nvPr/>
            </p:nvSpPr>
            <p:spPr bwMode="auto">
              <a:xfrm>
                <a:off x="3880" y="651"/>
                <a:ext cx="32" cy="35"/>
              </a:xfrm>
              <a:custGeom>
                <a:avLst/>
                <a:gdLst>
                  <a:gd name="T0" fmla="*/ 1 w 64"/>
                  <a:gd name="T1" fmla="*/ 1 h 69"/>
                  <a:gd name="T2" fmla="*/ 1 w 64"/>
                  <a:gd name="T3" fmla="*/ 1 h 69"/>
                  <a:gd name="T4" fmla="*/ 1 w 64"/>
                  <a:gd name="T5" fmla="*/ 1 h 69"/>
                  <a:gd name="T6" fmla="*/ 1 w 64"/>
                  <a:gd name="T7" fmla="*/ 1 h 69"/>
                  <a:gd name="T8" fmla="*/ 1 w 64"/>
                  <a:gd name="T9" fmla="*/ 1 h 69"/>
                  <a:gd name="T10" fmla="*/ 0 w 64"/>
                  <a:gd name="T11" fmla="*/ 1 h 69"/>
                  <a:gd name="T12" fmla="*/ 1 w 64"/>
                  <a:gd name="T13" fmla="*/ 1 h 69"/>
                  <a:gd name="T14" fmla="*/ 0 w 64"/>
                  <a:gd name="T15" fmla="*/ 1 h 69"/>
                  <a:gd name="T16" fmla="*/ 1 w 64"/>
                  <a:gd name="T17" fmla="*/ 1 h 69"/>
                  <a:gd name="T18" fmla="*/ 1 w 64"/>
                  <a:gd name="T19" fmla="*/ 1 h 69"/>
                  <a:gd name="T20" fmla="*/ 1 w 64"/>
                  <a:gd name="T21" fmla="*/ 1 h 69"/>
                  <a:gd name="T22" fmla="*/ 1 w 64"/>
                  <a:gd name="T23" fmla="*/ 1 h 69"/>
                  <a:gd name="T24" fmla="*/ 1 w 64"/>
                  <a:gd name="T25" fmla="*/ 1 h 69"/>
                  <a:gd name="T26" fmla="*/ 1 w 64"/>
                  <a:gd name="T27" fmla="*/ 1 h 69"/>
                  <a:gd name="T28" fmla="*/ 1 w 64"/>
                  <a:gd name="T29" fmla="*/ 1 h 69"/>
                  <a:gd name="T30" fmla="*/ 1 w 64"/>
                  <a:gd name="T31" fmla="*/ 1 h 69"/>
                  <a:gd name="T32" fmla="*/ 1 w 64"/>
                  <a:gd name="T33" fmla="*/ 1 h 69"/>
                  <a:gd name="T34" fmla="*/ 1 w 64"/>
                  <a:gd name="T35" fmla="*/ 1 h 69"/>
                  <a:gd name="T36" fmla="*/ 1 w 64"/>
                  <a:gd name="T37" fmla="*/ 1 h 69"/>
                  <a:gd name="T38" fmla="*/ 1 w 64"/>
                  <a:gd name="T39" fmla="*/ 1 h 69"/>
                  <a:gd name="T40" fmla="*/ 1 w 64"/>
                  <a:gd name="T41" fmla="*/ 1 h 69"/>
                  <a:gd name="T42" fmla="*/ 1 w 64"/>
                  <a:gd name="T43" fmla="*/ 1 h 69"/>
                  <a:gd name="T44" fmla="*/ 1 w 64"/>
                  <a:gd name="T45" fmla="*/ 1 h 69"/>
                  <a:gd name="T46" fmla="*/ 1 w 64"/>
                  <a:gd name="T47" fmla="*/ 0 h 69"/>
                  <a:gd name="T48" fmla="*/ 1 w 64"/>
                  <a:gd name="T49" fmla="*/ 1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69"/>
                  <a:gd name="T77" fmla="*/ 64 w 64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69">
                    <a:moveTo>
                      <a:pt x="32" y="18"/>
                    </a:moveTo>
                    <a:lnTo>
                      <a:pt x="25" y="7"/>
                    </a:lnTo>
                    <a:lnTo>
                      <a:pt x="21" y="20"/>
                    </a:lnTo>
                    <a:lnTo>
                      <a:pt x="2" y="7"/>
                    </a:lnTo>
                    <a:lnTo>
                      <a:pt x="14" y="25"/>
                    </a:lnTo>
                    <a:lnTo>
                      <a:pt x="0" y="28"/>
                    </a:lnTo>
                    <a:lnTo>
                      <a:pt x="11" y="38"/>
                    </a:lnTo>
                    <a:lnTo>
                      <a:pt x="0" y="46"/>
                    </a:lnTo>
                    <a:lnTo>
                      <a:pt x="17" y="44"/>
                    </a:lnTo>
                    <a:lnTo>
                      <a:pt x="14" y="56"/>
                    </a:lnTo>
                    <a:lnTo>
                      <a:pt x="22" y="50"/>
                    </a:lnTo>
                    <a:lnTo>
                      <a:pt x="25" y="69"/>
                    </a:lnTo>
                    <a:lnTo>
                      <a:pt x="31" y="47"/>
                    </a:lnTo>
                    <a:lnTo>
                      <a:pt x="39" y="62"/>
                    </a:lnTo>
                    <a:lnTo>
                      <a:pt x="40" y="46"/>
                    </a:lnTo>
                    <a:lnTo>
                      <a:pt x="53" y="58"/>
                    </a:lnTo>
                    <a:lnTo>
                      <a:pt x="50" y="42"/>
                    </a:lnTo>
                    <a:lnTo>
                      <a:pt x="64" y="43"/>
                    </a:lnTo>
                    <a:lnTo>
                      <a:pt x="51" y="33"/>
                    </a:lnTo>
                    <a:lnTo>
                      <a:pt x="62" y="26"/>
                    </a:lnTo>
                    <a:lnTo>
                      <a:pt x="49" y="24"/>
                    </a:lnTo>
                    <a:lnTo>
                      <a:pt x="54" y="14"/>
                    </a:lnTo>
                    <a:lnTo>
                      <a:pt x="42" y="17"/>
                    </a:lnTo>
                    <a:lnTo>
                      <a:pt x="43" y="0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Freeform 211"/>
              <p:cNvSpPr>
                <a:spLocks/>
              </p:cNvSpPr>
              <p:nvPr/>
            </p:nvSpPr>
            <p:spPr bwMode="auto">
              <a:xfrm>
                <a:off x="3881" y="652"/>
                <a:ext cx="30" cy="33"/>
              </a:xfrm>
              <a:custGeom>
                <a:avLst/>
                <a:gdLst>
                  <a:gd name="T0" fmla="*/ 1 w 60"/>
                  <a:gd name="T1" fmla="*/ 1 h 66"/>
                  <a:gd name="T2" fmla="*/ 1 w 60"/>
                  <a:gd name="T3" fmla="*/ 1 h 66"/>
                  <a:gd name="T4" fmla="*/ 1 w 60"/>
                  <a:gd name="T5" fmla="*/ 1 h 66"/>
                  <a:gd name="T6" fmla="*/ 1 w 60"/>
                  <a:gd name="T7" fmla="*/ 1 h 66"/>
                  <a:gd name="T8" fmla="*/ 1 w 60"/>
                  <a:gd name="T9" fmla="*/ 1 h 66"/>
                  <a:gd name="T10" fmla="*/ 0 w 60"/>
                  <a:gd name="T11" fmla="*/ 1 h 66"/>
                  <a:gd name="T12" fmla="*/ 1 w 60"/>
                  <a:gd name="T13" fmla="*/ 1 h 66"/>
                  <a:gd name="T14" fmla="*/ 0 w 60"/>
                  <a:gd name="T15" fmla="*/ 1 h 66"/>
                  <a:gd name="T16" fmla="*/ 1 w 60"/>
                  <a:gd name="T17" fmla="*/ 1 h 66"/>
                  <a:gd name="T18" fmla="*/ 1 w 60"/>
                  <a:gd name="T19" fmla="*/ 1 h 66"/>
                  <a:gd name="T20" fmla="*/ 1 w 60"/>
                  <a:gd name="T21" fmla="*/ 1 h 66"/>
                  <a:gd name="T22" fmla="*/ 1 w 60"/>
                  <a:gd name="T23" fmla="*/ 1 h 66"/>
                  <a:gd name="T24" fmla="*/ 1 w 60"/>
                  <a:gd name="T25" fmla="*/ 1 h 66"/>
                  <a:gd name="T26" fmla="*/ 1 w 60"/>
                  <a:gd name="T27" fmla="*/ 1 h 66"/>
                  <a:gd name="T28" fmla="*/ 1 w 60"/>
                  <a:gd name="T29" fmla="*/ 1 h 66"/>
                  <a:gd name="T30" fmla="*/ 1 w 60"/>
                  <a:gd name="T31" fmla="*/ 1 h 66"/>
                  <a:gd name="T32" fmla="*/ 1 w 60"/>
                  <a:gd name="T33" fmla="*/ 1 h 66"/>
                  <a:gd name="T34" fmla="*/ 1 w 60"/>
                  <a:gd name="T35" fmla="*/ 1 h 66"/>
                  <a:gd name="T36" fmla="*/ 1 w 60"/>
                  <a:gd name="T37" fmla="*/ 1 h 66"/>
                  <a:gd name="T38" fmla="*/ 1 w 60"/>
                  <a:gd name="T39" fmla="*/ 1 h 66"/>
                  <a:gd name="T40" fmla="*/ 1 w 60"/>
                  <a:gd name="T41" fmla="*/ 1 h 66"/>
                  <a:gd name="T42" fmla="*/ 1 w 60"/>
                  <a:gd name="T43" fmla="*/ 1 h 66"/>
                  <a:gd name="T44" fmla="*/ 1 w 60"/>
                  <a:gd name="T45" fmla="*/ 1 h 66"/>
                  <a:gd name="T46" fmla="*/ 1 w 60"/>
                  <a:gd name="T47" fmla="*/ 0 h 66"/>
                  <a:gd name="T48" fmla="*/ 1 w 60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66"/>
                  <a:gd name="T77" fmla="*/ 60 w 60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66">
                    <a:moveTo>
                      <a:pt x="30" y="18"/>
                    </a:moveTo>
                    <a:lnTo>
                      <a:pt x="23" y="6"/>
                    </a:lnTo>
                    <a:lnTo>
                      <a:pt x="20" y="19"/>
                    </a:lnTo>
                    <a:lnTo>
                      <a:pt x="1" y="6"/>
                    </a:lnTo>
                    <a:lnTo>
                      <a:pt x="13" y="23"/>
                    </a:lnTo>
                    <a:lnTo>
                      <a:pt x="0" y="26"/>
                    </a:lnTo>
                    <a:lnTo>
                      <a:pt x="11" y="36"/>
                    </a:lnTo>
                    <a:lnTo>
                      <a:pt x="0" y="44"/>
                    </a:lnTo>
                    <a:lnTo>
                      <a:pt x="15" y="42"/>
                    </a:lnTo>
                    <a:lnTo>
                      <a:pt x="13" y="54"/>
                    </a:lnTo>
                    <a:lnTo>
                      <a:pt x="20" y="47"/>
                    </a:lnTo>
                    <a:lnTo>
                      <a:pt x="23" y="66"/>
                    </a:lnTo>
                    <a:lnTo>
                      <a:pt x="29" y="45"/>
                    </a:lnTo>
                    <a:lnTo>
                      <a:pt x="37" y="60"/>
                    </a:lnTo>
                    <a:lnTo>
                      <a:pt x="38" y="44"/>
                    </a:lnTo>
                    <a:lnTo>
                      <a:pt x="51" y="55"/>
                    </a:lnTo>
                    <a:lnTo>
                      <a:pt x="47" y="38"/>
                    </a:lnTo>
                    <a:lnTo>
                      <a:pt x="60" y="40"/>
                    </a:lnTo>
                    <a:lnTo>
                      <a:pt x="48" y="31"/>
                    </a:lnTo>
                    <a:lnTo>
                      <a:pt x="59" y="24"/>
                    </a:lnTo>
                    <a:lnTo>
                      <a:pt x="47" y="22"/>
                    </a:lnTo>
                    <a:lnTo>
                      <a:pt x="51" y="13"/>
                    </a:lnTo>
                    <a:lnTo>
                      <a:pt x="40" y="16"/>
                    </a:lnTo>
                    <a:lnTo>
                      <a:pt x="40" y="0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FF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212"/>
              <p:cNvSpPr>
                <a:spLocks/>
              </p:cNvSpPr>
              <p:nvPr/>
            </p:nvSpPr>
            <p:spPr bwMode="auto">
              <a:xfrm>
                <a:off x="3881" y="652"/>
                <a:ext cx="29" cy="32"/>
              </a:xfrm>
              <a:custGeom>
                <a:avLst/>
                <a:gdLst>
                  <a:gd name="T0" fmla="*/ 1 w 58"/>
                  <a:gd name="T1" fmla="*/ 1 h 64"/>
                  <a:gd name="T2" fmla="*/ 1 w 58"/>
                  <a:gd name="T3" fmla="*/ 1 h 64"/>
                  <a:gd name="T4" fmla="*/ 1 w 58"/>
                  <a:gd name="T5" fmla="*/ 1 h 64"/>
                  <a:gd name="T6" fmla="*/ 1 w 58"/>
                  <a:gd name="T7" fmla="*/ 1 h 64"/>
                  <a:gd name="T8" fmla="*/ 1 w 58"/>
                  <a:gd name="T9" fmla="*/ 1 h 64"/>
                  <a:gd name="T10" fmla="*/ 0 w 58"/>
                  <a:gd name="T11" fmla="*/ 1 h 64"/>
                  <a:gd name="T12" fmla="*/ 1 w 58"/>
                  <a:gd name="T13" fmla="*/ 1 h 64"/>
                  <a:gd name="T14" fmla="*/ 0 w 58"/>
                  <a:gd name="T15" fmla="*/ 1 h 64"/>
                  <a:gd name="T16" fmla="*/ 1 w 58"/>
                  <a:gd name="T17" fmla="*/ 1 h 64"/>
                  <a:gd name="T18" fmla="*/ 1 w 58"/>
                  <a:gd name="T19" fmla="*/ 1 h 64"/>
                  <a:gd name="T20" fmla="*/ 1 w 58"/>
                  <a:gd name="T21" fmla="*/ 1 h 64"/>
                  <a:gd name="T22" fmla="*/ 1 w 58"/>
                  <a:gd name="T23" fmla="*/ 1 h 64"/>
                  <a:gd name="T24" fmla="*/ 1 w 58"/>
                  <a:gd name="T25" fmla="*/ 1 h 64"/>
                  <a:gd name="T26" fmla="*/ 1 w 58"/>
                  <a:gd name="T27" fmla="*/ 1 h 64"/>
                  <a:gd name="T28" fmla="*/ 1 w 58"/>
                  <a:gd name="T29" fmla="*/ 1 h 64"/>
                  <a:gd name="T30" fmla="*/ 1 w 58"/>
                  <a:gd name="T31" fmla="*/ 1 h 64"/>
                  <a:gd name="T32" fmla="*/ 1 w 58"/>
                  <a:gd name="T33" fmla="*/ 1 h 64"/>
                  <a:gd name="T34" fmla="*/ 1 w 58"/>
                  <a:gd name="T35" fmla="*/ 1 h 64"/>
                  <a:gd name="T36" fmla="*/ 1 w 58"/>
                  <a:gd name="T37" fmla="*/ 1 h 64"/>
                  <a:gd name="T38" fmla="*/ 1 w 58"/>
                  <a:gd name="T39" fmla="*/ 1 h 64"/>
                  <a:gd name="T40" fmla="*/ 1 w 58"/>
                  <a:gd name="T41" fmla="*/ 1 h 64"/>
                  <a:gd name="T42" fmla="*/ 1 w 58"/>
                  <a:gd name="T43" fmla="*/ 1 h 64"/>
                  <a:gd name="T44" fmla="*/ 1 w 58"/>
                  <a:gd name="T45" fmla="*/ 1 h 64"/>
                  <a:gd name="T46" fmla="*/ 1 w 58"/>
                  <a:gd name="T47" fmla="*/ 0 h 64"/>
                  <a:gd name="T48" fmla="*/ 1 w 58"/>
                  <a:gd name="T49" fmla="*/ 1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64"/>
                  <a:gd name="T77" fmla="*/ 58 w 58"/>
                  <a:gd name="T78" fmla="*/ 64 h 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64">
                    <a:moveTo>
                      <a:pt x="29" y="17"/>
                    </a:moveTo>
                    <a:lnTo>
                      <a:pt x="22" y="7"/>
                    </a:lnTo>
                    <a:lnTo>
                      <a:pt x="19" y="18"/>
                    </a:lnTo>
                    <a:lnTo>
                      <a:pt x="1" y="7"/>
                    </a:lnTo>
                    <a:lnTo>
                      <a:pt x="12" y="22"/>
                    </a:lnTo>
                    <a:lnTo>
                      <a:pt x="0" y="25"/>
                    </a:lnTo>
                    <a:lnTo>
                      <a:pt x="10" y="35"/>
                    </a:lnTo>
                    <a:lnTo>
                      <a:pt x="0" y="43"/>
                    </a:lnTo>
                    <a:lnTo>
                      <a:pt x="15" y="40"/>
                    </a:lnTo>
                    <a:lnTo>
                      <a:pt x="12" y="51"/>
                    </a:lnTo>
                    <a:lnTo>
                      <a:pt x="21" y="46"/>
                    </a:lnTo>
                    <a:lnTo>
                      <a:pt x="22" y="64"/>
                    </a:lnTo>
                    <a:lnTo>
                      <a:pt x="28" y="44"/>
                    </a:lnTo>
                    <a:lnTo>
                      <a:pt x="36" y="58"/>
                    </a:lnTo>
                    <a:lnTo>
                      <a:pt x="37" y="43"/>
                    </a:lnTo>
                    <a:lnTo>
                      <a:pt x="48" y="53"/>
                    </a:lnTo>
                    <a:lnTo>
                      <a:pt x="44" y="37"/>
                    </a:lnTo>
                    <a:lnTo>
                      <a:pt x="58" y="39"/>
                    </a:lnTo>
                    <a:lnTo>
                      <a:pt x="47" y="30"/>
                    </a:lnTo>
                    <a:lnTo>
                      <a:pt x="57" y="23"/>
                    </a:lnTo>
                    <a:lnTo>
                      <a:pt x="44" y="21"/>
                    </a:lnTo>
                    <a:lnTo>
                      <a:pt x="50" y="12"/>
                    </a:lnTo>
                    <a:lnTo>
                      <a:pt x="37" y="15"/>
                    </a:lnTo>
                    <a:lnTo>
                      <a:pt x="39" y="0"/>
                    </a:lnTo>
                    <a:lnTo>
                      <a:pt x="29" y="17"/>
                    </a:lnTo>
                    <a:close/>
                  </a:path>
                </a:pathLst>
              </a:custGeom>
              <a:solidFill>
                <a:srgbClr val="FF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213"/>
              <p:cNvSpPr>
                <a:spLocks/>
              </p:cNvSpPr>
              <p:nvPr/>
            </p:nvSpPr>
            <p:spPr bwMode="auto">
              <a:xfrm>
                <a:off x="3882" y="653"/>
                <a:ext cx="28" cy="31"/>
              </a:xfrm>
              <a:custGeom>
                <a:avLst/>
                <a:gdLst>
                  <a:gd name="T0" fmla="*/ 1 w 56"/>
                  <a:gd name="T1" fmla="*/ 1 h 61"/>
                  <a:gd name="T2" fmla="*/ 1 w 56"/>
                  <a:gd name="T3" fmla="*/ 1 h 61"/>
                  <a:gd name="T4" fmla="*/ 1 w 56"/>
                  <a:gd name="T5" fmla="*/ 1 h 61"/>
                  <a:gd name="T6" fmla="*/ 1 w 56"/>
                  <a:gd name="T7" fmla="*/ 1 h 61"/>
                  <a:gd name="T8" fmla="*/ 1 w 56"/>
                  <a:gd name="T9" fmla="*/ 1 h 61"/>
                  <a:gd name="T10" fmla="*/ 0 w 56"/>
                  <a:gd name="T11" fmla="*/ 1 h 61"/>
                  <a:gd name="T12" fmla="*/ 1 w 56"/>
                  <a:gd name="T13" fmla="*/ 1 h 61"/>
                  <a:gd name="T14" fmla="*/ 0 w 56"/>
                  <a:gd name="T15" fmla="*/ 1 h 61"/>
                  <a:gd name="T16" fmla="*/ 1 w 56"/>
                  <a:gd name="T17" fmla="*/ 1 h 61"/>
                  <a:gd name="T18" fmla="*/ 1 w 56"/>
                  <a:gd name="T19" fmla="*/ 1 h 61"/>
                  <a:gd name="T20" fmla="*/ 1 w 56"/>
                  <a:gd name="T21" fmla="*/ 1 h 61"/>
                  <a:gd name="T22" fmla="*/ 1 w 56"/>
                  <a:gd name="T23" fmla="*/ 1 h 61"/>
                  <a:gd name="T24" fmla="*/ 1 w 56"/>
                  <a:gd name="T25" fmla="*/ 1 h 61"/>
                  <a:gd name="T26" fmla="*/ 1 w 56"/>
                  <a:gd name="T27" fmla="*/ 1 h 61"/>
                  <a:gd name="T28" fmla="*/ 1 w 56"/>
                  <a:gd name="T29" fmla="*/ 1 h 61"/>
                  <a:gd name="T30" fmla="*/ 1 w 56"/>
                  <a:gd name="T31" fmla="*/ 1 h 61"/>
                  <a:gd name="T32" fmla="*/ 1 w 56"/>
                  <a:gd name="T33" fmla="*/ 1 h 61"/>
                  <a:gd name="T34" fmla="*/ 1 w 56"/>
                  <a:gd name="T35" fmla="*/ 1 h 61"/>
                  <a:gd name="T36" fmla="*/ 1 w 56"/>
                  <a:gd name="T37" fmla="*/ 1 h 61"/>
                  <a:gd name="T38" fmla="*/ 1 w 56"/>
                  <a:gd name="T39" fmla="*/ 1 h 61"/>
                  <a:gd name="T40" fmla="*/ 1 w 56"/>
                  <a:gd name="T41" fmla="*/ 1 h 61"/>
                  <a:gd name="T42" fmla="*/ 1 w 56"/>
                  <a:gd name="T43" fmla="*/ 1 h 61"/>
                  <a:gd name="T44" fmla="*/ 1 w 56"/>
                  <a:gd name="T45" fmla="*/ 1 h 61"/>
                  <a:gd name="T46" fmla="*/ 1 w 56"/>
                  <a:gd name="T47" fmla="*/ 0 h 61"/>
                  <a:gd name="T48" fmla="*/ 1 w 56"/>
                  <a:gd name="T49" fmla="*/ 1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61"/>
                  <a:gd name="T77" fmla="*/ 56 w 56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61">
                    <a:moveTo>
                      <a:pt x="28" y="17"/>
                    </a:moveTo>
                    <a:lnTo>
                      <a:pt x="21" y="6"/>
                    </a:lnTo>
                    <a:lnTo>
                      <a:pt x="18" y="18"/>
                    </a:lnTo>
                    <a:lnTo>
                      <a:pt x="2" y="6"/>
                    </a:lnTo>
                    <a:lnTo>
                      <a:pt x="13" y="21"/>
                    </a:lnTo>
                    <a:lnTo>
                      <a:pt x="0" y="25"/>
                    </a:lnTo>
                    <a:lnTo>
                      <a:pt x="10" y="34"/>
                    </a:lnTo>
                    <a:lnTo>
                      <a:pt x="0" y="40"/>
                    </a:lnTo>
                    <a:lnTo>
                      <a:pt x="14" y="39"/>
                    </a:lnTo>
                    <a:lnTo>
                      <a:pt x="13" y="49"/>
                    </a:lnTo>
                    <a:lnTo>
                      <a:pt x="20" y="43"/>
                    </a:lnTo>
                    <a:lnTo>
                      <a:pt x="22" y="61"/>
                    </a:lnTo>
                    <a:lnTo>
                      <a:pt x="27" y="42"/>
                    </a:lnTo>
                    <a:lnTo>
                      <a:pt x="33" y="56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43" y="36"/>
                    </a:lnTo>
                    <a:lnTo>
                      <a:pt x="56" y="38"/>
                    </a:lnTo>
                    <a:lnTo>
                      <a:pt x="45" y="29"/>
                    </a:lnTo>
                    <a:lnTo>
                      <a:pt x="54" y="22"/>
                    </a:lnTo>
                    <a:lnTo>
                      <a:pt x="43" y="21"/>
                    </a:lnTo>
                    <a:lnTo>
                      <a:pt x="47" y="13"/>
                    </a:lnTo>
                    <a:lnTo>
                      <a:pt x="36" y="16"/>
                    </a:lnTo>
                    <a:lnTo>
                      <a:pt x="38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FF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214"/>
              <p:cNvSpPr>
                <a:spLocks/>
              </p:cNvSpPr>
              <p:nvPr/>
            </p:nvSpPr>
            <p:spPr bwMode="auto">
              <a:xfrm>
                <a:off x="3883" y="654"/>
                <a:ext cx="27" cy="29"/>
              </a:xfrm>
              <a:custGeom>
                <a:avLst/>
                <a:gdLst>
                  <a:gd name="T0" fmla="*/ 1 w 54"/>
                  <a:gd name="T1" fmla="*/ 1 h 58"/>
                  <a:gd name="T2" fmla="*/ 1 w 54"/>
                  <a:gd name="T3" fmla="*/ 1 h 58"/>
                  <a:gd name="T4" fmla="*/ 1 w 54"/>
                  <a:gd name="T5" fmla="*/ 1 h 58"/>
                  <a:gd name="T6" fmla="*/ 1 w 54"/>
                  <a:gd name="T7" fmla="*/ 1 h 58"/>
                  <a:gd name="T8" fmla="*/ 1 w 54"/>
                  <a:gd name="T9" fmla="*/ 1 h 58"/>
                  <a:gd name="T10" fmla="*/ 0 w 54"/>
                  <a:gd name="T11" fmla="*/ 1 h 58"/>
                  <a:gd name="T12" fmla="*/ 1 w 54"/>
                  <a:gd name="T13" fmla="*/ 1 h 58"/>
                  <a:gd name="T14" fmla="*/ 0 w 54"/>
                  <a:gd name="T15" fmla="*/ 1 h 58"/>
                  <a:gd name="T16" fmla="*/ 1 w 54"/>
                  <a:gd name="T17" fmla="*/ 1 h 58"/>
                  <a:gd name="T18" fmla="*/ 1 w 54"/>
                  <a:gd name="T19" fmla="*/ 1 h 58"/>
                  <a:gd name="T20" fmla="*/ 1 w 54"/>
                  <a:gd name="T21" fmla="*/ 1 h 58"/>
                  <a:gd name="T22" fmla="*/ 1 w 54"/>
                  <a:gd name="T23" fmla="*/ 1 h 58"/>
                  <a:gd name="T24" fmla="*/ 1 w 54"/>
                  <a:gd name="T25" fmla="*/ 1 h 58"/>
                  <a:gd name="T26" fmla="*/ 1 w 54"/>
                  <a:gd name="T27" fmla="*/ 1 h 58"/>
                  <a:gd name="T28" fmla="*/ 1 w 54"/>
                  <a:gd name="T29" fmla="*/ 1 h 58"/>
                  <a:gd name="T30" fmla="*/ 1 w 54"/>
                  <a:gd name="T31" fmla="*/ 1 h 58"/>
                  <a:gd name="T32" fmla="*/ 1 w 54"/>
                  <a:gd name="T33" fmla="*/ 1 h 58"/>
                  <a:gd name="T34" fmla="*/ 1 w 54"/>
                  <a:gd name="T35" fmla="*/ 1 h 58"/>
                  <a:gd name="T36" fmla="*/ 1 w 54"/>
                  <a:gd name="T37" fmla="*/ 1 h 58"/>
                  <a:gd name="T38" fmla="*/ 1 w 54"/>
                  <a:gd name="T39" fmla="*/ 1 h 58"/>
                  <a:gd name="T40" fmla="*/ 1 w 54"/>
                  <a:gd name="T41" fmla="*/ 1 h 58"/>
                  <a:gd name="T42" fmla="*/ 1 w 54"/>
                  <a:gd name="T43" fmla="*/ 1 h 58"/>
                  <a:gd name="T44" fmla="*/ 1 w 54"/>
                  <a:gd name="T45" fmla="*/ 1 h 58"/>
                  <a:gd name="T46" fmla="*/ 1 w 54"/>
                  <a:gd name="T47" fmla="*/ 0 h 58"/>
                  <a:gd name="T48" fmla="*/ 1 w 54"/>
                  <a:gd name="T49" fmla="*/ 1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4"/>
                  <a:gd name="T76" fmla="*/ 0 h 58"/>
                  <a:gd name="T77" fmla="*/ 54 w 54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4" h="58">
                    <a:moveTo>
                      <a:pt x="26" y="15"/>
                    </a:moveTo>
                    <a:lnTo>
                      <a:pt x="20" y="5"/>
                    </a:lnTo>
                    <a:lnTo>
                      <a:pt x="18" y="16"/>
                    </a:lnTo>
                    <a:lnTo>
                      <a:pt x="1" y="5"/>
                    </a:lnTo>
                    <a:lnTo>
                      <a:pt x="11" y="20"/>
                    </a:lnTo>
                    <a:lnTo>
                      <a:pt x="0" y="23"/>
                    </a:lnTo>
                    <a:lnTo>
                      <a:pt x="9" y="32"/>
                    </a:lnTo>
                    <a:lnTo>
                      <a:pt x="0" y="38"/>
                    </a:lnTo>
                    <a:lnTo>
                      <a:pt x="14" y="37"/>
                    </a:lnTo>
                    <a:lnTo>
                      <a:pt x="11" y="47"/>
                    </a:lnTo>
                    <a:lnTo>
                      <a:pt x="19" y="41"/>
                    </a:lnTo>
                    <a:lnTo>
                      <a:pt x="20" y="58"/>
                    </a:lnTo>
                    <a:lnTo>
                      <a:pt x="26" y="40"/>
                    </a:lnTo>
                    <a:lnTo>
                      <a:pt x="33" y="52"/>
                    </a:lnTo>
                    <a:lnTo>
                      <a:pt x="34" y="38"/>
                    </a:lnTo>
                    <a:lnTo>
                      <a:pt x="45" y="48"/>
                    </a:lnTo>
                    <a:lnTo>
                      <a:pt x="41" y="34"/>
                    </a:lnTo>
                    <a:lnTo>
                      <a:pt x="54" y="36"/>
                    </a:lnTo>
                    <a:lnTo>
                      <a:pt x="43" y="27"/>
                    </a:lnTo>
                    <a:lnTo>
                      <a:pt x="52" y="22"/>
                    </a:lnTo>
                    <a:lnTo>
                      <a:pt x="41" y="19"/>
                    </a:lnTo>
                    <a:lnTo>
                      <a:pt x="45" y="12"/>
                    </a:lnTo>
                    <a:lnTo>
                      <a:pt x="34" y="14"/>
                    </a:lnTo>
                    <a:lnTo>
                      <a:pt x="36" y="0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FF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215"/>
              <p:cNvSpPr>
                <a:spLocks/>
              </p:cNvSpPr>
              <p:nvPr/>
            </p:nvSpPr>
            <p:spPr bwMode="auto">
              <a:xfrm>
                <a:off x="3884" y="655"/>
                <a:ext cx="25" cy="27"/>
              </a:xfrm>
              <a:custGeom>
                <a:avLst/>
                <a:gdLst>
                  <a:gd name="T0" fmla="*/ 0 w 51"/>
                  <a:gd name="T1" fmla="*/ 0 h 55"/>
                  <a:gd name="T2" fmla="*/ 0 w 51"/>
                  <a:gd name="T3" fmla="*/ 0 h 55"/>
                  <a:gd name="T4" fmla="*/ 0 w 51"/>
                  <a:gd name="T5" fmla="*/ 0 h 55"/>
                  <a:gd name="T6" fmla="*/ 0 w 51"/>
                  <a:gd name="T7" fmla="*/ 0 h 55"/>
                  <a:gd name="T8" fmla="*/ 0 w 51"/>
                  <a:gd name="T9" fmla="*/ 0 h 55"/>
                  <a:gd name="T10" fmla="*/ 0 w 51"/>
                  <a:gd name="T11" fmla="*/ 0 h 55"/>
                  <a:gd name="T12" fmla="*/ 0 w 51"/>
                  <a:gd name="T13" fmla="*/ 0 h 55"/>
                  <a:gd name="T14" fmla="*/ 0 w 51"/>
                  <a:gd name="T15" fmla="*/ 0 h 55"/>
                  <a:gd name="T16" fmla="*/ 0 w 51"/>
                  <a:gd name="T17" fmla="*/ 0 h 55"/>
                  <a:gd name="T18" fmla="*/ 0 w 51"/>
                  <a:gd name="T19" fmla="*/ 0 h 55"/>
                  <a:gd name="T20" fmla="*/ 0 w 51"/>
                  <a:gd name="T21" fmla="*/ 0 h 55"/>
                  <a:gd name="T22" fmla="*/ 0 w 51"/>
                  <a:gd name="T23" fmla="*/ 0 h 55"/>
                  <a:gd name="T24" fmla="*/ 0 w 51"/>
                  <a:gd name="T25" fmla="*/ 0 h 55"/>
                  <a:gd name="T26" fmla="*/ 0 w 51"/>
                  <a:gd name="T27" fmla="*/ 0 h 55"/>
                  <a:gd name="T28" fmla="*/ 0 w 51"/>
                  <a:gd name="T29" fmla="*/ 0 h 55"/>
                  <a:gd name="T30" fmla="*/ 0 w 51"/>
                  <a:gd name="T31" fmla="*/ 0 h 55"/>
                  <a:gd name="T32" fmla="*/ 0 w 51"/>
                  <a:gd name="T33" fmla="*/ 0 h 55"/>
                  <a:gd name="T34" fmla="*/ 0 w 51"/>
                  <a:gd name="T35" fmla="*/ 0 h 55"/>
                  <a:gd name="T36" fmla="*/ 0 w 51"/>
                  <a:gd name="T37" fmla="*/ 0 h 55"/>
                  <a:gd name="T38" fmla="*/ 0 w 51"/>
                  <a:gd name="T39" fmla="*/ 0 h 55"/>
                  <a:gd name="T40" fmla="*/ 0 w 51"/>
                  <a:gd name="T41" fmla="*/ 0 h 55"/>
                  <a:gd name="T42" fmla="*/ 0 w 51"/>
                  <a:gd name="T43" fmla="*/ 0 h 55"/>
                  <a:gd name="T44" fmla="*/ 0 w 51"/>
                  <a:gd name="T45" fmla="*/ 0 h 55"/>
                  <a:gd name="T46" fmla="*/ 0 w 51"/>
                  <a:gd name="T47" fmla="*/ 0 h 55"/>
                  <a:gd name="T48" fmla="*/ 0 w 51"/>
                  <a:gd name="T49" fmla="*/ 0 h 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55"/>
                  <a:gd name="T77" fmla="*/ 51 w 51"/>
                  <a:gd name="T78" fmla="*/ 55 h 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55">
                    <a:moveTo>
                      <a:pt x="25" y="15"/>
                    </a:moveTo>
                    <a:lnTo>
                      <a:pt x="19" y="6"/>
                    </a:lnTo>
                    <a:lnTo>
                      <a:pt x="17" y="15"/>
                    </a:lnTo>
                    <a:lnTo>
                      <a:pt x="1" y="6"/>
                    </a:lnTo>
                    <a:lnTo>
                      <a:pt x="11" y="19"/>
                    </a:lnTo>
                    <a:lnTo>
                      <a:pt x="0" y="22"/>
                    </a:lnTo>
                    <a:lnTo>
                      <a:pt x="8" y="29"/>
                    </a:lnTo>
                    <a:lnTo>
                      <a:pt x="0" y="37"/>
                    </a:lnTo>
                    <a:lnTo>
                      <a:pt x="14" y="36"/>
                    </a:lnTo>
                    <a:lnTo>
                      <a:pt x="11" y="44"/>
                    </a:lnTo>
                    <a:lnTo>
                      <a:pt x="18" y="40"/>
                    </a:lnTo>
                    <a:lnTo>
                      <a:pt x="19" y="55"/>
                    </a:lnTo>
                    <a:lnTo>
                      <a:pt x="25" y="37"/>
                    </a:lnTo>
                    <a:lnTo>
                      <a:pt x="32" y="50"/>
                    </a:lnTo>
                    <a:lnTo>
                      <a:pt x="33" y="37"/>
                    </a:lnTo>
                    <a:lnTo>
                      <a:pt x="43" y="46"/>
                    </a:lnTo>
                    <a:lnTo>
                      <a:pt x="40" y="33"/>
                    </a:lnTo>
                    <a:lnTo>
                      <a:pt x="51" y="33"/>
                    </a:lnTo>
                    <a:lnTo>
                      <a:pt x="42" y="26"/>
                    </a:lnTo>
                    <a:lnTo>
                      <a:pt x="50" y="21"/>
                    </a:lnTo>
                    <a:lnTo>
                      <a:pt x="39" y="18"/>
                    </a:lnTo>
                    <a:lnTo>
                      <a:pt x="43" y="11"/>
                    </a:lnTo>
                    <a:lnTo>
                      <a:pt x="33" y="14"/>
                    </a:lnTo>
                    <a:lnTo>
                      <a:pt x="35" y="0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216"/>
              <p:cNvSpPr>
                <a:spLocks/>
              </p:cNvSpPr>
              <p:nvPr/>
            </p:nvSpPr>
            <p:spPr bwMode="auto">
              <a:xfrm>
                <a:off x="3884" y="655"/>
                <a:ext cx="24" cy="27"/>
              </a:xfrm>
              <a:custGeom>
                <a:avLst/>
                <a:gdLst>
                  <a:gd name="T0" fmla="*/ 0 w 49"/>
                  <a:gd name="T1" fmla="*/ 1 h 53"/>
                  <a:gd name="T2" fmla="*/ 0 w 49"/>
                  <a:gd name="T3" fmla="*/ 1 h 53"/>
                  <a:gd name="T4" fmla="*/ 0 w 49"/>
                  <a:gd name="T5" fmla="*/ 1 h 53"/>
                  <a:gd name="T6" fmla="*/ 0 w 49"/>
                  <a:gd name="T7" fmla="*/ 1 h 53"/>
                  <a:gd name="T8" fmla="*/ 0 w 49"/>
                  <a:gd name="T9" fmla="*/ 1 h 53"/>
                  <a:gd name="T10" fmla="*/ 0 w 49"/>
                  <a:gd name="T11" fmla="*/ 1 h 53"/>
                  <a:gd name="T12" fmla="*/ 0 w 49"/>
                  <a:gd name="T13" fmla="*/ 1 h 53"/>
                  <a:gd name="T14" fmla="*/ 0 w 49"/>
                  <a:gd name="T15" fmla="*/ 1 h 53"/>
                  <a:gd name="T16" fmla="*/ 0 w 49"/>
                  <a:gd name="T17" fmla="*/ 1 h 53"/>
                  <a:gd name="T18" fmla="*/ 0 w 49"/>
                  <a:gd name="T19" fmla="*/ 1 h 53"/>
                  <a:gd name="T20" fmla="*/ 0 w 49"/>
                  <a:gd name="T21" fmla="*/ 1 h 53"/>
                  <a:gd name="T22" fmla="*/ 0 w 49"/>
                  <a:gd name="T23" fmla="*/ 1 h 53"/>
                  <a:gd name="T24" fmla="*/ 0 w 49"/>
                  <a:gd name="T25" fmla="*/ 1 h 53"/>
                  <a:gd name="T26" fmla="*/ 0 w 49"/>
                  <a:gd name="T27" fmla="*/ 1 h 53"/>
                  <a:gd name="T28" fmla="*/ 0 w 49"/>
                  <a:gd name="T29" fmla="*/ 1 h 53"/>
                  <a:gd name="T30" fmla="*/ 0 w 49"/>
                  <a:gd name="T31" fmla="*/ 1 h 53"/>
                  <a:gd name="T32" fmla="*/ 0 w 49"/>
                  <a:gd name="T33" fmla="*/ 1 h 53"/>
                  <a:gd name="T34" fmla="*/ 0 w 49"/>
                  <a:gd name="T35" fmla="*/ 1 h 53"/>
                  <a:gd name="T36" fmla="*/ 0 w 49"/>
                  <a:gd name="T37" fmla="*/ 1 h 53"/>
                  <a:gd name="T38" fmla="*/ 0 w 49"/>
                  <a:gd name="T39" fmla="*/ 1 h 53"/>
                  <a:gd name="T40" fmla="*/ 0 w 49"/>
                  <a:gd name="T41" fmla="*/ 1 h 53"/>
                  <a:gd name="T42" fmla="*/ 0 w 49"/>
                  <a:gd name="T43" fmla="*/ 1 h 53"/>
                  <a:gd name="T44" fmla="*/ 0 w 49"/>
                  <a:gd name="T45" fmla="*/ 1 h 53"/>
                  <a:gd name="T46" fmla="*/ 0 w 49"/>
                  <a:gd name="T47" fmla="*/ 0 h 53"/>
                  <a:gd name="T48" fmla="*/ 0 w 49"/>
                  <a:gd name="T49" fmla="*/ 1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"/>
                  <a:gd name="T76" fmla="*/ 0 h 53"/>
                  <a:gd name="T77" fmla="*/ 49 w 49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" h="53">
                    <a:moveTo>
                      <a:pt x="24" y="14"/>
                    </a:moveTo>
                    <a:lnTo>
                      <a:pt x="18" y="6"/>
                    </a:lnTo>
                    <a:lnTo>
                      <a:pt x="17" y="16"/>
                    </a:lnTo>
                    <a:lnTo>
                      <a:pt x="2" y="6"/>
                    </a:lnTo>
                    <a:lnTo>
                      <a:pt x="12" y="18"/>
                    </a:lnTo>
                    <a:lnTo>
                      <a:pt x="0" y="21"/>
                    </a:lnTo>
                    <a:lnTo>
                      <a:pt x="9" y="28"/>
                    </a:lnTo>
                    <a:lnTo>
                      <a:pt x="0" y="35"/>
                    </a:lnTo>
                    <a:lnTo>
                      <a:pt x="13" y="34"/>
                    </a:lnTo>
                    <a:lnTo>
                      <a:pt x="12" y="43"/>
                    </a:lnTo>
                    <a:lnTo>
                      <a:pt x="17" y="38"/>
                    </a:lnTo>
                    <a:lnTo>
                      <a:pt x="20" y="53"/>
                    </a:lnTo>
                    <a:lnTo>
                      <a:pt x="24" y="36"/>
                    </a:lnTo>
                    <a:lnTo>
                      <a:pt x="29" y="48"/>
                    </a:lnTo>
                    <a:lnTo>
                      <a:pt x="31" y="35"/>
                    </a:lnTo>
                    <a:lnTo>
                      <a:pt x="41" y="45"/>
                    </a:lnTo>
                    <a:lnTo>
                      <a:pt x="38" y="32"/>
                    </a:lnTo>
                    <a:lnTo>
                      <a:pt x="49" y="32"/>
                    </a:lnTo>
                    <a:lnTo>
                      <a:pt x="39" y="25"/>
                    </a:lnTo>
                    <a:lnTo>
                      <a:pt x="47" y="20"/>
                    </a:lnTo>
                    <a:lnTo>
                      <a:pt x="38" y="18"/>
                    </a:lnTo>
                    <a:lnTo>
                      <a:pt x="42" y="12"/>
                    </a:lnTo>
                    <a:lnTo>
                      <a:pt x="32" y="13"/>
                    </a:lnTo>
                    <a:lnTo>
                      <a:pt x="32" y="0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217"/>
              <p:cNvSpPr>
                <a:spLocks/>
              </p:cNvSpPr>
              <p:nvPr/>
            </p:nvSpPr>
            <p:spPr bwMode="auto">
              <a:xfrm>
                <a:off x="3885" y="656"/>
                <a:ext cx="23" cy="25"/>
              </a:xfrm>
              <a:custGeom>
                <a:avLst/>
                <a:gdLst>
                  <a:gd name="T0" fmla="*/ 1 w 45"/>
                  <a:gd name="T1" fmla="*/ 1 h 50"/>
                  <a:gd name="T2" fmla="*/ 1 w 45"/>
                  <a:gd name="T3" fmla="*/ 1 h 50"/>
                  <a:gd name="T4" fmla="*/ 1 w 45"/>
                  <a:gd name="T5" fmla="*/ 1 h 50"/>
                  <a:gd name="T6" fmla="*/ 1 w 45"/>
                  <a:gd name="T7" fmla="*/ 1 h 50"/>
                  <a:gd name="T8" fmla="*/ 1 w 45"/>
                  <a:gd name="T9" fmla="*/ 1 h 50"/>
                  <a:gd name="T10" fmla="*/ 0 w 45"/>
                  <a:gd name="T11" fmla="*/ 1 h 50"/>
                  <a:gd name="T12" fmla="*/ 1 w 45"/>
                  <a:gd name="T13" fmla="*/ 1 h 50"/>
                  <a:gd name="T14" fmla="*/ 0 w 45"/>
                  <a:gd name="T15" fmla="*/ 1 h 50"/>
                  <a:gd name="T16" fmla="*/ 1 w 45"/>
                  <a:gd name="T17" fmla="*/ 1 h 50"/>
                  <a:gd name="T18" fmla="*/ 1 w 45"/>
                  <a:gd name="T19" fmla="*/ 1 h 50"/>
                  <a:gd name="T20" fmla="*/ 1 w 45"/>
                  <a:gd name="T21" fmla="*/ 1 h 50"/>
                  <a:gd name="T22" fmla="*/ 1 w 45"/>
                  <a:gd name="T23" fmla="*/ 1 h 50"/>
                  <a:gd name="T24" fmla="*/ 1 w 45"/>
                  <a:gd name="T25" fmla="*/ 1 h 50"/>
                  <a:gd name="T26" fmla="*/ 1 w 45"/>
                  <a:gd name="T27" fmla="*/ 1 h 50"/>
                  <a:gd name="T28" fmla="*/ 1 w 45"/>
                  <a:gd name="T29" fmla="*/ 1 h 50"/>
                  <a:gd name="T30" fmla="*/ 1 w 45"/>
                  <a:gd name="T31" fmla="*/ 1 h 50"/>
                  <a:gd name="T32" fmla="*/ 1 w 45"/>
                  <a:gd name="T33" fmla="*/ 1 h 50"/>
                  <a:gd name="T34" fmla="*/ 1 w 45"/>
                  <a:gd name="T35" fmla="*/ 1 h 50"/>
                  <a:gd name="T36" fmla="*/ 1 w 45"/>
                  <a:gd name="T37" fmla="*/ 1 h 50"/>
                  <a:gd name="T38" fmla="*/ 1 w 45"/>
                  <a:gd name="T39" fmla="*/ 1 h 50"/>
                  <a:gd name="T40" fmla="*/ 1 w 45"/>
                  <a:gd name="T41" fmla="*/ 1 h 50"/>
                  <a:gd name="T42" fmla="*/ 1 w 45"/>
                  <a:gd name="T43" fmla="*/ 1 h 50"/>
                  <a:gd name="T44" fmla="*/ 1 w 45"/>
                  <a:gd name="T45" fmla="*/ 1 h 50"/>
                  <a:gd name="T46" fmla="*/ 1 w 45"/>
                  <a:gd name="T47" fmla="*/ 0 h 50"/>
                  <a:gd name="T48" fmla="*/ 1 w 45"/>
                  <a:gd name="T49" fmla="*/ 1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"/>
                  <a:gd name="T76" fmla="*/ 0 h 50"/>
                  <a:gd name="T77" fmla="*/ 45 w 45"/>
                  <a:gd name="T78" fmla="*/ 50 h 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" h="50">
                    <a:moveTo>
                      <a:pt x="22" y="14"/>
                    </a:moveTo>
                    <a:lnTo>
                      <a:pt x="18" y="5"/>
                    </a:lnTo>
                    <a:lnTo>
                      <a:pt x="15" y="14"/>
                    </a:lnTo>
                    <a:lnTo>
                      <a:pt x="1" y="5"/>
                    </a:lnTo>
                    <a:lnTo>
                      <a:pt x="10" y="18"/>
                    </a:lnTo>
                    <a:lnTo>
                      <a:pt x="0" y="19"/>
                    </a:lnTo>
                    <a:lnTo>
                      <a:pt x="8" y="26"/>
                    </a:lnTo>
                    <a:lnTo>
                      <a:pt x="0" y="33"/>
                    </a:lnTo>
                    <a:lnTo>
                      <a:pt x="12" y="32"/>
                    </a:lnTo>
                    <a:lnTo>
                      <a:pt x="10" y="40"/>
                    </a:lnTo>
                    <a:lnTo>
                      <a:pt x="16" y="36"/>
                    </a:lnTo>
                    <a:lnTo>
                      <a:pt x="18" y="50"/>
                    </a:lnTo>
                    <a:lnTo>
                      <a:pt x="22" y="34"/>
                    </a:lnTo>
                    <a:lnTo>
                      <a:pt x="27" y="46"/>
                    </a:lnTo>
                    <a:lnTo>
                      <a:pt x="29" y="33"/>
                    </a:lnTo>
                    <a:lnTo>
                      <a:pt x="39" y="41"/>
                    </a:lnTo>
                    <a:lnTo>
                      <a:pt x="36" y="29"/>
                    </a:lnTo>
                    <a:lnTo>
                      <a:pt x="45" y="30"/>
                    </a:lnTo>
                    <a:lnTo>
                      <a:pt x="37" y="23"/>
                    </a:lnTo>
                    <a:lnTo>
                      <a:pt x="44" y="18"/>
                    </a:lnTo>
                    <a:lnTo>
                      <a:pt x="34" y="16"/>
                    </a:lnTo>
                    <a:lnTo>
                      <a:pt x="39" y="10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FF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218"/>
              <p:cNvSpPr>
                <a:spLocks/>
              </p:cNvSpPr>
              <p:nvPr/>
            </p:nvSpPr>
            <p:spPr bwMode="auto">
              <a:xfrm>
                <a:off x="3885" y="657"/>
                <a:ext cx="22" cy="23"/>
              </a:xfrm>
              <a:custGeom>
                <a:avLst/>
                <a:gdLst>
                  <a:gd name="T0" fmla="*/ 1 w 44"/>
                  <a:gd name="T1" fmla="*/ 0 h 47"/>
                  <a:gd name="T2" fmla="*/ 1 w 44"/>
                  <a:gd name="T3" fmla="*/ 0 h 47"/>
                  <a:gd name="T4" fmla="*/ 1 w 44"/>
                  <a:gd name="T5" fmla="*/ 0 h 47"/>
                  <a:gd name="T6" fmla="*/ 1 w 44"/>
                  <a:gd name="T7" fmla="*/ 0 h 47"/>
                  <a:gd name="T8" fmla="*/ 1 w 44"/>
                  <a:gd name="T9" fmla="*/ 0 h 47"/>
                  <a:gd name="T10" fmla="*/ 0 w 44"/>
                  <a:gd name="T11" fmla="*/ 0 h 47"/>
                  <a:gd name="T12" fmla="*/ 1 w 44"/>
                  <a:gd name="T13" fmla="*/ 0 h 47"/>
                  <a:gd name="T14" fmla="*/ 0 w 44"/>
                  <a:gd name="T15" fmla="*/ 0 h 47"/>
                  <a:gd name="T16" fmla="*/ 1 w 44"/>
                  <a:gd name="T17" fmla="*/ 0 h 47"/>
                  <a:gd name="T18" fmla="*/ 1 w 44"/>
                  <a:gd name="T19" fmla="*/ 0 h 47"/>
                  <a:gd name="T20" fmla="*/ 1 w 44"/>
                  <a:gd name="T21" fmla="*/ 0 h 47"/>
                  <a:gd name="T22" fmla="*/ 1 w 44"/>
                  <a:gd name="T23" fmla="*/ 0 h 47"/>
                  <a:gd name="T24" fmla="*/ 1 w 44"/>
                  <a:gd name="T25" fmla="*/ 0 h 47"/>
                  <a:gd name="T26" fmla="*/ 1 w 44"/>
                  <a:gd name="T27" fmla="*/ 0 h 47"/>
                  <a:gd name="T28" fmla="*/ 1 w 44"/>
                  <a:gd name="T29" fmla="*/ 0 h 47"/>
                  <a:gd name="T30" fmla="*/ 1 w 44"/>
                  <a:gd name="T31" fmla="*/ 0 h 47"/>
                  <a:gd name="T32" fmla="*/ 1 w 44"/>
                  <a:gd name="T33" fmla="*/ 0 h 47"/>
                  <a:gd name="T34" fmla="*/ 1 w 44"/>
                  <a:gd name="T35" fmla="*/ 0 h 47"/>
                  <a:gd name="T36" fmla="*/ 1 w 44"/>
                  <a:gd name="T37" fmla="*/ 0 h 47"/>
                  <a:gd name="T38" fmla="*/ 1 w 44"/>
                  <a:gd name="T39" fmla="*/ 0 h 47"/>
                  <a:gd name="T40" fmla="*/ 1 w 44"/>
                  <a:gd name="T41" fmla="*/ 0 h 47"/>
                  <a:gd name="T42" fmla="*/ 1 w 44"/>
                  <a:gd name="T43" fmla="*/ 0 h 47"/>
                  <a:gd name="T44" fmla="*/ 1 w 44"/>
                  <a:gd name="T45" fmla="*/ 0 h 47"/>
                  <a:gd name="T46" fmla="*/ 1 w 44"/>
                  <a:gd name="T47" fmla="*/ 0 h 47"/>
                  <a:gd name="T48" fmla="*/ 1 w 44"/>
                  <a:gd name="T49" fmla="*/ 0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47"/>
                  <a:gd name="T77" fmla="*/ 44 w 44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47">
                    <a:moveTo>
                      <a:pt x="22" y="13"/>
                    </a:moveTo>
                    <a:lnTo>
                      <a:pt x="16" y="4"/>
                    </a:lnTo>
                    <a:lnTo>
                      <a:pt x="15" y="14"/>
                    </a:lnTo>
                    <a:lnTo>
                      <a:pt x="1" y="4"/>
                    </a:lnTo>
                    <a:lnTo>
                      <a:pt x="10" y="17"/>
                    </a:lnTo>
                    <a:lnTo>
                      <a:pt x="0" y="20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1" y="31"/>
                    </a:lnTo>
                    <a:lnTo>
                      <a:pt x="10" y="38"/>
                    </a:lnTo>
                    <a:lnTo>
                      <a:pt x="15" y="33"/>
                    </a:lnTo>
                    <a:lnTo>
                      <a:pt x="18" y="47"/>
                    </a:lnTo>
                    <a:lnTo>
                      <a:pt x="22" y="32"/>
                    </a:lnTo>
                    <a:lnTo>
                      <a:pt x="26" y="43"/>
                    </a:lnTo>
                    <a:lnTo>
                      <a:pt x="27" y="32"/>
                    </a:lnTo>
                    <a:lnTo>
                      <a:pt x="37" y="39"/>
                    </a:lnTo>
                    <a:lnTo>
                      <a:pt x="34" y="28"/>
                    </a:lnTo>
                    <a:lnTo>
                      <a:pt x="44" y="29"/>
                    </a:lnTo>
                    <a:lnTo>
                      <a:pt x="36" y="22"/>
                    </a:lnTo>
                    <a:lnTo>
                      <a:pt x="43" y="18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29" y="11"/>
                    </a:lnTo>
                    <a:lnTo>
                      <a:pt x="29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219"/>
              <p:cNvSpPr>
                <a:spLocks/>
              </p:cNvSpPr>
              <p:nvPr/>
            </p:nvSpPr>
            <p:spPr bwMode="auto">
              <a:xfrm>
                <a:off x="3886" y="657"/>
                <a:ext cx="20" cy="22"/>
              </a:xfrm>
              <a:custGeom>
                <a:avLst/>
                <a:gdLst>
                  <a:gd name="T0" fmla="*/ 0 w 42"/>
                  <a:gd name="T1" fmla="*/ 1 h 44"/>
                  <a:gd name="T2" fmla="*/ 0 w 42"/>
                  <a:gd name="T3" fmla="*/ 1 h 44"/>
                  <a:gd name="T4" fmla="*/ 0 w 42"/>
                  <a:gd name="T5" fmla="*/ 1 h 44"/>
                  <a:gd name="T6" fmla="*/ 0 w 42"/>
                  <a:gd name="T7" fmla="*/ 1 h 44"/>
                  <a:gd name="T8" fmla="*/ 0 w 42"/>
                  <a:gd name="T9" fmla="*/ 1 h 44"/>
                  <a:gd name="T10" fmla="*/ 0 w 42"/>
                  <a:gd name="T11" fmla="*/ 1 h 44"/>
                  <a:gd name="T12" fmla="*/ 0 w 42"/>
                  <a:gd name="T13" fmla="*/ 1 h 44"/>
                  <a:gd name="T14" fmla="*/ 0 w 42"/>
                  <a:gd name="T15" fmla="*/ 1 h 44"/>
                  <a:gd name="T16" fmla="*/ 0 w 42"/>
                  <a:gd name="T17" fmla="*/ 1 h 44"/>
                  <a:gd name="T18" fmla="*/ 0 w 42"/>
                  <a:gd name="T19" fmla="*/ 1 h 44"/>
                  <a:gd name="T20" fmla="*/ 0 w 42"/>
                  <a:gd name="T21" fmla="*/ 1 h 44"/>
                  <a:gd name="T22" fmla="*/ 0 w 42"/>
                  <a:gd name="T23" fmla="*/ 1 h 44"/>
                  <a:gd name="T24" fmla="*/ 0 w 42"/>
                  <a:gd name="T25" fmla="*/ 1 h 44"/>
                  <a:gd name="T26" fmla="*/ 0 w 42"/>
                  <a:gd name="T27" fmla="*/ 1 h 44"/>
                  <a:gd name="T28" fmla="*/ 0 w 42"/>
                  <a:gd name="T29" fmla="*/ 1 h 44"/>
                  <a:gd name="T30" fmla="*/ 0 w 42"/>
                  <a:gd name="T31" fmla="*/ 1 h 44"/>
                  <a:gd name="T32" fmla="*/ 0 w 42"/>
                  <a:gd name="T33" fmla="*/ 1 h 44"/>
                  <a:gd name="T34" fmla="*/ 0 w 42"/>
                  <a:gd name="T35" fmla="*/ 1 h 44"/>
                  <a:gd name="T36" fmla="*/ 0 w 42"/>
                  <a:gd name="T37" fmla="*/ 1 h 44"/>
                  <a:gd name="T38" fmla="*/ 0 w 42"/>
                  <a:gd name="T39" fmla="*/ 1 h 44"/>
                  <a:gd name="T40" fmla="*/ 0 w 42"/>
                  <a:gd name="T41" fmla="*/ 1 h 44"/>
                  <a:gd name="T42" fmla="*/ 0 w 42"/>
                  <a:gd name="T43" fmla="*/ 1 h 44"/>
                  <a:gd name="T44" fmla="*/ 0 w 42"/>
                  <a:gd name="T45" fmla="*/ 1 h 44"/>
                  <a:gd name="T46" fmla="*/ 0 w 42"/>
                  <a:gd name="T47" fmla="*/ 0 h 44"/>
                  <a:gd name="T48" fmla="*/ 0 w 42"/>
                  <a:gd name="T49" fmla="*/ 1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44"/>
                  <a:gd name="T77" fmla="*/ 42 w 42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44">
                    <a:moveTo>
                      <a:pt x="21" y="12"/>
                    </a:moveTo>
                    <a:lnTo>
                      <a:pt x="15" y="4"/>
                    </a:lnTo>
                    <a:lnTo>
                      <a:pt x="14" y="12"/>
                    </a:lnTo>
                    <a:lnTo>
                      <a:pt x="2" y="4"/>
                    </a:lnTo>
                    <a:lnTo>
                      <a:pt x="9" y="15"/>
                    </a:lnTo>
                    <a:lnTo>
                      <a:pt x="0" y="18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11" y="27"/>
                    </a:lnTo>
                    <a:lnTo>
                      <a:pt x="9" y="36"/>
                    </a:lnTo>
                    <a:lnTo>
                      <a:pt x="15" y="31"/>
                    </a:lnTo>
                    <a:lnTo>
                      <a:pt x="17" y="44"/>
                    </a:lnTo>
                    <a:lnTo>
                      <a:pt x="21" y="30"/>
                    </a:lnTo>
                    <a:lnTo>
                      <a:pt x="25" y="40"/>
                    </a:lnTo>
                    <a:lnTo>
                      <a:pt x="26" y="29"/>
                    </a:lnTo>
                    <a:lnTo>
                      <a:pt x="35" y="37"/>
                    </a:lnTo>
                    <a:lnTo>
                      <a:pt x="32" y="26"/>
                    </a:lnTo>
                    <a:lnTo>
                      <a:pt x="42" y="27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32" y="15"/>
                    </a:lnTo>
                    <a:lnTo>
                      <a:pt x="35" y="9"/>
                    </a:lnTo>
                    <a:lnTo>
                      <a:pt x="26" y="11"/>
                    </a:lnTo>
                    <a:lnTo>
                      <a:pt x="28" y="0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Freeform 220"/>
              <p:cNvSpPr>
                <a:spLocks/>
              </p:cNvSpPr>
              <p:nvPr/>
            </p:nvSpPr>
            <p:spPr bwMode="auto">
              <a:xfrm>
                <a:off x="3886" y="658"/>
                <a:ext cx="20" cy="21"/>
              </a:xfrm>
              <a:custGeom>
                <a:avLst/>
                <a:gdLst>
                  <a:gd name="T0" fmla="*/ 1 w 38"/>
                  <a:gd name="T1" fmla="*/ 1 h 42"/>
                  <a:gd name="T2" fmla="*/ 1 w 38"/>
                  <a:gd name="T3" fmla="*/ 1 h 42"/>
                  <a:gd name="T4" fmla="*/ 1 w 38"/>
                  <a:gd name="T5" fmla="*/ 1 h 42"/>
                  <a:gd name="T6" fmla="*/ 1 w 38"/>
                  <a:gd name="T7" fmla="*/ 1 h 42"/>
                  <a:gd name="T8" fmla="*/ 1 w 38"/>
                  <a:gd name="T9" fmla="*/ 1 h 42"/>
                  <a:gd name="T10" fmla="*/ 0 w 38"/>
                  <a:gd name="T11" fmla="*/ 1 h 42"/>
                  <a:gd name="T12" fmla="*/ 1 w 38"/>
                  <a:gd name="T13" fmla="*/ 1 h 42"/>
                  <a:gd name="T14" fmla="*/ 0 w 38"/>
                  <a:gd name="T15" fmla="*/ 1 h 42"/>
                  <a:gd name="T16" fmla="*/ 1 w 38"/>
                  <a:gd name="T17" fmla="*/ 1 h 42"/>
                  <a:gd name="T18" fmla="*/ 1 w 38"/>
                  <a:gd name="T19" fmla="*/ 1 h 42"/>
                  <a:gd name="T20" fmla="*/ 1 w 38"/>
                  <a:gd name="T21" fmla="*/ 1 h 42"/>
                  <a:gd name="T22" fmla="*/ 1 w 38"/>
                  <a:gd name="T23" fmla="*/ 1 h 42"/>
                  <a:gd name="T24" fmla="*/ 1 w 38"/>
                  <a:gd name="T25" fmla="*/ 1 h 42"/>
                  <a:gd name="T26" fmla="*/ 1 w 38"/>
                  <a:gd name="T27" fmla="*/ 1 h 42"/>
                  <a:gd name="T28" fmla="*/ 1 w 38"/>
                  <a:gd name="T29" fmla="*/ 1 h 42"/>
                  <a:gd name="T30" fmla="*/ 1 w 38"/>
                  <a:gd name="T31" fmla="*/ 1 h 42"/>
                  <a:gd name="T32" fmla="*/ 1 w 38"/>
                  <a:gd name="T33" fmla="*/ 1 h 42"/>
                  <a:gd name="T34" fmla="*/ 1 w 38"/>
                  <a:gd name="T35" fmla="*/ 1 h 42"/>
                  <a:gd name="T36" fmla="*/ 1 w 38"/>
                  <a:gd name="T37" fmla="*/ 1 h 42"/>
                  <a:gd name="T38" fmla="*/ 1 w 38"/>
                  <a:gd name="T39" fmla="*/ 1 h 42"/>
                  <a:gd name="T40" fmla="*/ 1 w 38"/>
                  <a:gd name="T41" fmla="*/ 1 h 42"/>
                  <a:gd name="T42" fmla="*/ 1 w 38"/>
                  <a:gd name="T43" fmla="*/ 1 h 42"/>
                  <a:gd name="T44" fmla="*/ 1 w 38"/>
                  <a:gd name="T45" fmla="*/ 1 h 42"/>
                  <a:gd name="T46" fmla="*/ 1 w 38"/>
                  <a:gd name="T47" fmla="*/ 0 h 42"/>
                  <a:gd name="T48" fmla="*/ 1 w 38"/>
                  <a:gd name="T49" fmla="*/ 1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42"/>
                  <a:gd name="T77" fmla="*/ 38 w 38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42">
                    <a:moveTo>
                      <a:pt x="19" y="11"/>
                    </a:moveTo>
                    <a:lnTo>
                      <a:pt x="15" y="4"/>
                    </a:lnTo>
                    <a:lnTo>
                      <a:pt x="12" y="12"/>
                    </a:lnTo>
                    <a:lnTo>
                      <a:pt x="1" y="4"/>
                    </a:lnTo>
                    <a:lnTo>
                      <a:pt x="8" y="15"/>
                    </a:lnTo>
                    <a:lnTo>
                      <a:pt x="0" y="17"/>
                    </a:lnTo>
                    <a:lnTo>
                      <a:pt x="7" y="22"/>
                    </a:lnTo>
                    <a:lnTo>
                      <a:pt x="0" y="28"/>
                    </a:lnTo>
                    <a:lnTo>
                      <a:pt x="9" y="26"/>
                    </a:lnTo>
                    <a:lnTo>
                      <a:pt x="8" y="33"/>
                    </a:lnTo>
                    <a:lnTo>
                      <a:pt x="13" y="29"/>
                    </a:lnTo>
                    <a:lnTo>
                      <a:pt x="15" y="42"/>
                    </a:lnTo>
                    <a:lnTo>
                      <a:pt x="19" y="29"/>
                    </a:lnTo>
                    <a:lnTo>
                      <a:pt x="23" y="37"/>
                    </a:lnTo>
                    <a:lnTo>
                      <a:pt x="24" y="28"/>
                    </a:lnTo>
                    <a:lnTo>
                      <a:pt x="31" y="35"/>
                    </a:lnTo>
                    <a:lnTo>
                      <a:pt x="30" y="25"/>
                    </a:lnTo>
                    <a:lnTo>
                      <a:pt x="38" y="25"/>
                    </a:lnTo>
                    <a:lnTo>
                      <a:pt x="31" y="19"/>
                    </a:lnTo>
                    <a:lnTo>
                      <a:pt x="37" y="15"/>
                    </a:lnTo>
                    <a:lnTo>
                      <a:pt x="29" y="14"/>
                    </a:lnTo>
                    <a:lnTo>
                      <a:pt x="33" y="8"/>
                    </a:lnTo>
                    <a:lnTo>
                      <a:pt x="24" y="10"/>
                    </a:lnTo>
                    <a:lnTo>
                      <a:pt x="26" y="0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Freeform 221"/>
              <p:cNvSpPr>
                <a:spLocks/>
              </p:cNvSpPr>
              <p:nvPr/>
            </p:nvSpPr>
            <p:spPr bwMode="auto">
              <a:xfrm>
                <a:off x="3887" y="659"/>
                <a:ext cx="18" cy="19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0 h 39"/>
                  <a:gd name="T4" fmla="*/ 1 w 36"/>
                  <a:gd name="T5" fmla="*/ 0 h 39"/>
                  <a:gd name="T6" fmla="*/ 1 w 36"/>
                  <a:gd name="T7" fmla="*/ 0 h 39"/>
                  <a:gd name="T8" fmla="*/ 1 w 36"/>
                  <a:gd name="T9" fmla="*/ 0 h 39"/>
                  <a:gd name="T10" fmla="*/ 0 w 36"/>
                  <a:gd name="T11" fmla="*/ 0 h 39"/>
                  <a:gd name="T12" fmla="*/ 1 w 36"/>
                  <a:gd name="T13" fmla="*/ 0 h 39"/>
                  <a:gd name="T14" fmla="*/ 0 w 36"/>
                  <a:gd name="T15" fmla="*/ 0 h 39"/>
                  <a:gd name="T16" fmla="*/ 1 w 36"/>
                  <a:gd name="T17" fmla="*/ 0 h 39"/>
                  <a:gd name="T18" fmla="*/ 1 w 36"/>
                  <a:gd name="T19" fmla="*/ 0 h 39"/>
                  <a:gd name="T20" fmla="*/ 1 w 36"/>
                  <a:gd name="T21" fmla="*/ 0 h 39"/>
                  <a:gd name="T22" fmla="*/ 1 w 36"/>
                  <a:gd name="T23" fmla="*/ 0 h 39"/>
                  <a:gd name="T24" fmla="*/ 1 w 36"/>
                  <a:gd name="T25" fmla="*/ 0 h 39"/>
                  <a:gd name="T26" fmla="*/ 1 w 36"/>
                  <a:gd name="T27" fmla="*/ 0 h 39"/>
                  <a:gd name="T28" fmla="*/ 1 w 36"/>
                  <a:gd name="T29" fmla="*/ 0 h 39"/>
                  <a:gd name="T30" fmla="*/ 1 w 36"/>
                  <a:gd name="T31" fmla="*/ 0 h 39"/>
                  <a:gd name="T32" fmla="*/ 1 w 36"/>
                  <a:gd name="T33" fmla="*/ 0 h 39"/>
                  <a:gd name="T34" fmla="*/ 1 w 36"/>
                  <a:gd name="T35" fmla="*/ 0 h 39"/>
                  <a:gd name="T36" fmla="*/ 1 w 36"/>
                  <a:gd name="T37" fmla="*/ 0 h 39"/>
                  <a:gd name="T38" fmla="*/ 1 w 36"/>
                  <a:gd name="T39" fmla="*/ 0 h 39"/>
                  <a:gd name="T40" fmla="*/ 1 w 36"/>
                  <a:gd name="T41" fmla="*/ 0 h 39"/>
                  <a:gd name="T42" fmla="*/ 1 w 36"/>
                  <a:gd name="T43" fmla="*/ 0 h 39"/>
                  <a:gd name="T44" fmla="*/ 1 w 36"/>
                  <a:gd name="T45" fmla="*/ 0 h 39"/>
                  <a:gd name="T46" fmla="*/ 1 w 36"/>
                  <a:gd name="T47" fmla="*/ 0 h 39"/>
                  <a:gd name="T48" fmla="*/ 1 w 3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39"/>
                  <a:gd name="T77" fmla="*/ 36 w 3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39">
                    <a:moveTo>
                      <a:pt x="18" y="11"/>
                    </a:moveTo>
                    <a:lnTo>
                      <a:pt x="14" y="5"/>
                    </a:lnTo>
                    <a:lnTo>
                      <a:pt x="12" y="11"/>
                    </a:lnTo>
                    <a:lnTo>
                      <a:pt x="1" y="5"/>
                    </a:lnTo>
                    <a:lnTo>
                      <a:pt x="8" y="14"/>
                    </a:lnTo>
                    <a:lnTo>
                      <a:pt x="0" y="16"/>
                    </a:lnTo>
                    <a:lnTo>
                      <a:pt x="7" y="21"/>
                    </a:lnTo>
                    <a:lnTo>
                      <a:pt x="0" y="27"/>
                    </a:lnTo>
                    <a:lnTo>
                      <a:pt x="10" y="25"/>
                    </a:lnTo>
                    <a:lnTo>
                      <a:pt x="8" y="32"/>
                    </a:lnTo>
                    <a:lnTo>
                      <a:pt x="12" y="28"/>
                    </a:lnTo>
                    <a:lnTo>
                      <a:pt x="14" y="39"/>
                    </a:lnTo>
                    <a:lnTo>
                      <a:pt x="18" y="27"/>
                    </a:lnTo>
                    <a:lnTo>
                      <a:pt x="22" y="35"/>
                    </a:lnTo>
                    <a:lnTo>
                      <a:pt x="23" y="27"/>
                    </a:lnTo>
                    <a:lnTo>
                      <a:pt x="30" y="32"/>
                    </a:lnTo>
                    <a:lnTo>
                      <a:pt x="28" y="24"/>
                    </a:lnTo>
                    <a:lnTo>
                      <a:pt x="36" y="24"/>
                    </a:lnTo>
                    <a:lnTo>
                      <a:pt x="29" y="18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30" y="9"/>
                    </a:lnTo>
                    <a:lnTo>
                      <a:pt x="23" y="10"/>
                    </a:lnTo>
                    <a:lnTo>
                      <a:pt x="23" y="0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FE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222"/>
              <p:cNvSpPr>
                <a:spLocks/>
              </p:cNvSpPr>
              <p:nvPr/>
            </p:nvSpPr>
            <p:spPr bwMode="auto">
              <a:xfrm>
                <a:off x="3888" y="659"/>
                <a:ext cx="16" cy="18"/>
              </a:xfrm>
              <a:custGeom>
                <a:avLst/>
                <a:gdLst>
                  <a:gd name="T0" fmla="*/ 0 w 34"/>
                  <a:gd name="T1" fmla="*/ 1 h 36"/>
                  <a:gd name="T2" fmla="*/ 0 w 34"/>
                  <a:gd name="T3" fmla="*/ 1 h 36"/>
                  <a:gd name="T4" fmla="*/ 0 w 34"/>
                  <a:gd name="T5" fmla="*/ 1 h 36"/>
                  <a:gd name="T6" fmla="*/ 0 w 34"/>
                  <a:gd name="T7" fmla="*/ 1 h 36"/>
                  <a:gd name="T8" fmla="*/ 0 w 34"/>
                  <a:gd name="T9" fmla="*/ 1 h 36"/>
                  <a:gd name="T10" fmla="*/ 0 w 34"/>
                  <a:gd name="T11" fmla="*/ 1 h 36"/>
                  <a:gd name="T12" fmla="*/ 0 w 34"/>
                  <a:gd name="T13" fmla="*/ 1 h 36"/>
                  <a:gd name="T14" fmla="*/ 0 w 34"/>
                  <a:gd name="T15" fmla="*/ 1 h 36"/>
                  <a:gd name="T16" fmla="*/ 0 w 34"/>
                  <a:gd name="T17" fmla="*/ 1 h 36"/>
                  <a:gd name="T18" fmla="*/ 0 w 34"/>
                  <a:gd name="T19" fmla="*/ 1 h 36"/>
                  <a:gd name="T20" fmla="*/ 0 w 34"/>
                  <a:gd name="T21" fmla="*/ 1 h 36"/>
                  <a:gd name="T22" fmla="*/ 0 w 34"/>
                  <a:gd name="T23" fmla="*/ 1 h 36"/>
                  <a:gd name="T24" fmla="*/ 0 w 34"/>
                  <a:gd name="T25" fmla="*/ 1 h 36"/>
                  <a:gd name="T26" fmla="*/ 0 w 34"/>
                  <a:gd name="T27" fmla="*/ 1 h 36"/>
                  <a:gd name="T28" fmla="*/ 0 w 34"/>
                  <a:gd name="T29" fmla="*/ 1 h 36"/>
                  <a:gd name="T30" fmla="*/ 0 w 34"/>
                  <a:gd name="T31" fmla="*/ 1 h 36"/>
                  <a:gd name="T32" fmla="*/ 0 w 34"/>
                  <a:gd name="T33" fmla="*/ 1 h 36"/>
                  <a:gd name="T34" fmla="*/ 0 w 34"/>
                  <a:gd name="T35" fmla="*/ 1 h 36"/>
                  <a:gd name="T36" fmla="*/ 0 w 34"/>
                  <a:gd name="T37" fmla="*/ 1 h 36"/>
                  <a:gd name="T38" fmla="*/ 0 w 34"/>
                  <a:gd name="T39" fmla="*/ 1 h 36"/>
                  <a:gd name="T40" fmla="*/ 0 w 34"/>
                  <a:gd name="T41" fmla="*/ 1 h 36"/>
                  <a:gd name="T42" fmla="*/ 0 w 34"/>
                  <a:gd name="T43" fmla="*/ 1 h 36"/>
                  <a:gd name="T44" fmla="*/ 0 w 34"/>
                  <a:gd name="T45" fmla="*/ 1 h 36"/>
                  <a:gd name="T46" fmla="*/ 0 w 34"/>
                  <a:gd name="T47" fmla="*/ 0 h 36"/>
                  <a:gd name="T48" fmla="*/ 0 w 34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36"/>
                  <a:gd name="T77" fmla="*/ 34 w 34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36">
                    <a:moveTo>
                      <a:pt x="17" y="9"/>
                    </a:moveTo>
                    <a:lnTo>
                      <a:pt x="13" y="4"/>
                    </a:lnTo>
                    <a:lnTo>
                      <a:pt x="11" y="9"/>
                    </a:lnTo>
                    <a:lnTo>
                      <a:pt x="0" y="4"/>
                    </a:lnTo>
                    <a:lnTo>
                      <a:pt x="7" y="12"/>
                    </a:lnTo>
                    <a:lnTo>
                      <a:pt x="0" y="14"/>
                    </a:lnTo>
                    <a:lnTo>
                      <a:pt x="6" y="19"/>
                    </a:lnTo>
                    <a:lnTo>
                      <a:pt x="0" y="23"/>
                    </a:lnTo>
                    <a:lnTo>
                      <a:pt x="9" y="23"/>
                    </a:lnTo>
                    <a:lnTo>
                      <a:pt x="7" y="29"/>
                    </a:lnTo>
                    <a:lnTo>
                      <a:pt x="11" y="26"/>
                    </a:lnTo>
                    <a:lnTo>
                      <a:pt x="13" y="36"/>
                    </a:lnTo>
                    <a:lnTo>
                      <a:pt x="17" y="25"/>
                    </a:lnTo>
                    <a:lnTo>
                      <a:pt x="21" y="33"/>
                    </a:lnTo>
                    <a:lnTo>
                      <a:pt x="21" y="23"/>
                    </a:lnTo>
                    <a:lnTo>
                      <a:pt x="28" y="30"/>
                    </a:lnTo>
                    <a:lnTo>
                      <a:pt x="27" y="21"/>
                    </a:lnTo>
                    <a:lnTo>
                      <a:pt x="34" y="22"/>
                    </a:lnTo>
                    <a:lnTo>
                      <a:pt x="27" y="18"/>
                    </a:lnTo>
                    <a:lnTo>
                      <a:pt x="32" y="14"/>
                    </a:lnTo>
                    <a:lnTo>
                      <a:pt x="25" y="12"/>
                    </a:lnTo>
                    <a:lnTo>
                      <a:pt x="28" y="7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FE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223"/>
              <p:cNvSpPr>
                <a:spLocks/>
              </p:cNvSpPr>
              <p:nvPr/>
            </p:nvSpPr>
            <p:spPr bwMode="auto">
              <a:xfrm>
                <a:off x="3888" y="660"/>
                <a:ext cx="16" cy="17"/>
              </a:xfrm>
              <a:custGeom>
                <a:avLst/>
                <a:gdLst>
                  <a:gd name="T0" fmla="*/ 1 w 30"/>
                  <a:gd name="T1" fmla="*/ 1 h 33"/>
                  <a:gd name="T2" fmla="*/ 1 w 30"/>
                  <a:gd name="T3" fmla="*/ 1 h 33"/>
                  <a:gd name="T4" fmla="*/ 1 w 30"/>
                  <a:gd name="T5" fmla="*/ 1 h 33"/>
                  <a:gd name="T6" fmla="*/ 0 w 30"/>
                  <a:gd name="T7" fmla="*/ 1 h 33"/>
                  <a:gd name="T8" fmla="*/ 1 w 30"/>
                  <a:gd name="T9" fmla="*/ 1 h 33"/>
                  <a:gd name="T10" fmla="*/ 0 w 30"/>
                  <a:gd name="T11" fmla="*/ 1 h 33"/>
                  <a:gd name="T12" fmla="*/ 1 w 30"/>
                  <a:gd name="T13" fmla="*/ 1 h 33"/>
                  <a:gd name="T14" fmla="*/ 0 w 30"/>
                  <a:gd name="T15" fmla="*/ 1 h 33"/>
                  <a:gd name="T16" fmla="*/ 1 w 30"/>
                  <a:gd name="T17" fmla="*/ 1 h 33"/>
                  <a:gd name="T18" fmla="*/ 1 w 30"/>
                  <a:gd name="T19" fmla="*/ 1 h 33"/>
                  <a:gd name="T20" fmla="*/ 1 w 30"/>
                  <a:gd name="T21" fmla="*/ 1 h 33"/>
                  <a:gd name="T22" fmla="*/ 1 w 30"/>
                  <a:gd name="T23" fmla="*/ 1 h 33"/>
                  <a:gd name="T24" fmla="*/ 1 w 30"/>
                  <a:gd name="T25" fmla="*/ 1 h 33"/>
                  <a:gd name="T26" fmla="*/ 1 w 30"/>
                  <a:gd name="T27" fmla="*/ 1 h 33"/>
                  <a:gd name="T28" fmla="*/ 1 w 30"/>
                  <a:gd name="T29" fmla="*/ 1 h 33"/>
                  <a:gd name="T30" fmla="*/ 1 w 30"/>
                  <a:gd name="T31" fmla="*/ 1 h 33"/>
                  <a:gd name="T32" fmla="*/ 1 w 30"/>
                  <a:gd name="T33" fmla="*/ 1 h 33"/>
                  <a:gd name="T34" fmla="*/ 1 w 30"/>
                  <a:gd name="T35" fmla="*/ 1 h 33"/>
                  <a:gd name="T36" fmla="*/ 1 w 30"/>
                  <a:gd name="T37" fmla="*/ 1 h 33"/>
                  <a:gd name="T38" fmla="*/ 1 w 30"/>
                  <a:gd name="T39" fmla="*/ 1 h 33"/>
                  <a:gd name="T40" fmla="*/ 1 w 30"/>
                  <a:gd name="T41" fmla="*/ 1 h 33"/>
                  <a:gd name="T42" fmla="*/ 1 w 30"/>
                  <a:gd name="T43" fmla="*/ 1 h 33"/>
                  <a:gd name="T44" fmla="*/ 1 w 30"/>
                  <a:gd name="T45" fmla="*/ 1 h 33"/>
                  <a:gd name="T46" fmla="*/ 1 w 30"/>
                  <a:gd name="T47" fmla="*/ 0 h 33"/>
                  <a:gd name="T48" fmla="*/ 1 w 30"/>
                  <a:gd name="T49" fmla="*/ 1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"/>
                  <a:gd name="T76" fmla="*/ 0 h 33"/>
                  <a:gd name="T77" fmla="*/ 30 w 30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" h="33">
                    <a:moveTo>
                      <a:pt x="15" y="8"/>
                    </a:moveTo>
                    <a:lnTo>
                      <a:pt x="11" y="3"/>
                    </a:lnTo>
                    <a:lnTo>
                      <a:pt x="9" y="10"/>
                    </a:lnTo>
                    <a:lnTo>
                      <a:pt x="0" y="3"/>
                    </a:lnTo>
                    <a:lnTo>
                      <a:pt x="7" y="11"/>
                    </a:lnTo>
                    <a:lnTo>
                      <a:pt x="0" y="14"/>
                    </a:lnTo>
                    <a:lnTo>
                      <a:pt x="5" y="18"/>
                    </a:lnTo>
                    <a:lnTo>
                      <a:pt x="0" y="22"/>
                    </a:lnTo>
                    <a:lnTo>
                      <a:pt x="8" y="21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2" y="33"/>
                    </a:lnTo>
                    <a:lnTo>
                      <a:pt x="15" y="22"/>
                    </a:lnTo>
                    <a:lnTo>
                      <a:pt x="18" y="31"/>
                    </a:lnTo>
                    <a:lnTo>
                      <a:pt x="19" y="22"/>
                    </a:lnTo>
                    <a:lnTo>
                      <a:pt x="25" y="28"/>
                    </a:lnTo>
                    <a:lnTo>
                      <a:pt x="23" y="20"/>
                    </a:lnTo>
                    <a:lnTo>
                      <a:pt x="30" y="21"/>
                    </a:lnTo>
                    <a:lnTo>
                      <a:pt x="25" y="17"/>
                    </a:lnTo>
                    <a:lnTo>
                      <a:pt x="29" y="13"/>
                    </a:lnTo>
                    <a:lnTo>
                      <a:pt x="23" y="11"/>
                    </a:lnTo>
                    <a:lnTo>
                      <a:pt x="26" y="7"/>
                    </a:lnTo>
                    <a:lnTo>
                      <a:pt x="19" y="8"/>
                    </a:lnTo>
                    <a:lnTo>
                      <a:pt x="20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E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224"/>
              <p:cNvSpPr>
                <a:spLocks/>
              </p:cNvSpPr>
              <p:nvPr/>
            </p:nvSpPr>
            <p:spPr bwMode="auto">
              <a:xfrm>
                <a:off x="3889" y="661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0 w 28"/>
                  <a:gd name="T7" fmla="*/ 1 h 30"/>
                  <a:gd name="T8" fmla="*/ 1 w 28"/>
                  <a:gd name="T9" fmla="*/ 1 h 30"/>
                  <a:gd name="T10" fmla="*/ 0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1 w 28"/>
                  <a:gd name="T17" fmla="*/ 1 h 30"/>
                  <a:gd name="T18" fmla="*/ 1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1 h 30"/>
                  <a:gd name="T32" fmla="*/ 1 w 28"/>
                  <a:gd name="T33" fmla="*/ 1 h 30"/>
                  <a:gd name="T34" fmla="*/ 1 w 28"/>
                  <a:gd name="T35" fmla="*/ 1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0 h 30"/>
                  <a:gd name="T48" fmla="*/ 1 w 28"/>
                  <a:gd name="T49" fmla="*/ 1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"/>
                  <a:gd name="T76" fmla="*/ 0 h 30"/>
                  <a:gd name="T77" fmla="*/ 28 w 28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" h="30">
                    <a:moveTo>
                      <a:pt x="14" y="8"/>
                    </a:moveTo>
                    <a:lnTo>
                      <a:pt x="11" y="2"/>
                    </a:lnTo>
                    <a:lnTo>
                      <a:pt x="10" y="8"/>
                    </a:lnTo>
                    <a:lnTo>
                      <a:pt x="0" y="2"/>
                    </a:lnTo>
                    <a:lnTo>
                      <a:pt x="6" y="11"/>
                    </a:lnTo>
                    <a:lnTo>
                      <a:pt x="0" y="12"/>
                    </a:lnTo>
                    <a:lnTo>
                      <a:pt x="6" y="16"/>
                    </a:lnTo>
                    <a:lnTo>
                      <a:pt x="0" y="20"/>
                    </a:lnTo>
                    <a:lnTo>
                      <a:pt x="7" y="19"/>
                    </a:lnTo>
                    <a:lnTo>
                      <a:pt x="6" y="24"/>
                    </a:lnTo>
                    <a:lnTo>
                      <a:pt x="10" y="22"/>
                    </a:lnTo>
                    <a:lnTo>
                      <a:pt x="11" y="30"/>
                    </a:lnTo>
                    <a:lnTo>
                      <a:pt x="14" y="20"/>
                    </a:lnTo>
                    <a:lnTo>
                      <a:pt x="17" y="27"/>
                    </a:lnTo>
                    <a:lnTo>
                      <a:pt x="18" y="20"/>
                    </a:lnTo>
                    <a:lnTo>
                      <a:pt x="24" y="24"/>
                    </a:lnTo>
                    <a:lnTo>
                      <a:pt x="21" y="18"/>
                    </a:lnTo>
                    <a:lnTo>
                      <a:pt x="28" y="18"/>
                    </a:lnTo>
                    <a:lnTo>
                      <a:pt x="22" y="15"/>
                    </a:lnTo>
                    <a:lnTo>
                      <a:pt x="26" y="11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FFF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225"/>
              <p:cNvSpPr>
                <a:spLocks/>
              </p:cNvSpPr>
              <p:nvPr/>
            </p:nvSpPr>
            <p:spPr bwMode="auto">
              <a:xfrm>
                <a:off x="3890" y="661"/>
                <a:ext cx="13" cy="14"/>
              </a:xfrm>
              <a:custGeom>
                <a:avLst/>
                <a:gdLst>
                  <a:gd name="T0" fmla="*/ 1 w 26"/>
                  <a:gd name="T1" fmla="*/ 1 h 28"/>
                  <a:gd name="T2" fmla="*/ 1 w 26"/>
                  <a:gd name="T3" fmla="*/ 1 h 28"/>
                  <a:gd name="T4" fmla="*/ 1 w 26"/>
                  <a:gd name="T5" fmla="*/ 1 h 28"/>
                  <a:gd name="T6" fmla="*/ 0 w 26"/>
                  <a:gd name="T7" fmla="*/ 1 h 28"/>
                  <a:gd name="T8" fmla="*/ 1 w 26"/>
                  <a:gd name="T9" fmla="*/ 1 h 28"/>
                  <a:gd name="T10" fmla="*/ 0 w 26"/>
                  <a:gd name="T11" fmla="*/ 1 h 28"/>
                  <a:gd name="T12" fmla="*/ 1 w 26"/>
                  <a:gd name="T13" fmla="*/ 1 h 28"/>
                  <a:gd name="T14" fmla="*/ 0 w 26"/>
                  <a:gd name="T15" fmla="*/ 1 h 28"/>
                  <a:gd name="T16" fmla="*/ 1 w 26"/>
                  <a:gd name="T17" fmla="*/ 1 h 28"/>
                  <a:gd name="T18" fmla="*/ 1 w 26"/>
                  <a:gd name="T19" fmla="*/ 1 h 28"/>
                  <a:gd name="T20" fmla="*/ 1 w 26"/>
                  <a:gd name="T21" fmla="*/ 1 h 28"/>
                  <a:gd name="T22" fmla="*/ 1 w 26"/>
                  <a:gd name="T23" fmla="*/ 1 h 28"/>
                  <a:gd name="T24" fmla="*/ 1 w 26"/>
                  <a:gd name="T25" fmla="*/ 1 h 28"/>
                  <a:gd name="T26" fmla="*/ 1 w 26"/>
                  <a:gd name="T27" fmla="*/ 1 h 28"/>
                  <a:gd name="T28" fmla="*/ 1 w 26"/>
                  <a:gd name="T29" fmla="*/ 1 h 28"/>
                  <a:gd name="T30" fmla="*/ 1 w 26"/>
                  <a:gd name="T31" fmla="*/ 1 h 28"/>
                  <a:gd name="T32" fmla="*/ 1 w 26"/>
                  <a:gd name="T33" fmla="*/ 1 h 28"/>
                  <a:gd name="T34" fmla="*/ 1 w 26"/>
                  <a:gd name="T35" fmla="*/ 1 h 28"/>
                  <a:gd name="T36" fmla="*/ 1 w 26"/>
                  <a:gd name="T37" fmla="*/ 1 h 28"/>
                  <a:gd name="T38" fmla="*/ 1 w 26"/>
                  <a:gd name="T39" fmla="*/ 1 h 28"/>
                  <a:gd name="T40" fmla="*/ 1 w 26"/>
                  <a:gd name="T41" fmla="*/ 1 h 28"/>
                  <a:gd name="T42" fmla="*/ 1 w 26"/>
                  <a:gd name="T43" fmla="*/ 1 h 28"/>
                  <a:gd name="T44" fmla="*/ 1 w 26"/>
                  <a:gd name="T45" fmla="*/ 1 h 28"/>
                  <a:gd name="T46" fmla="*/ 1 w 26"/>
                  <a:gd name="T47" fmla="*/ 0 h 28"/>
                  <a:gd name="T48" fmla="*/ 1 w 26"/>
                  <a:gd name="T49" fmla="*/ 1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28"/>
                  <a:gd name="T77" fmla="*/ 26 w 26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28">
                    <a:moveTo>
                      <a:pt x="12" y="7"/>
                    </a:moveTo>
                    <a:lnTo>
                      <a:pt x="9" y="3"/>
                    </a:lnTo>
                    <a:lnTo>
                      <a:pt x="8" y="8"/>
                    </a:lnTo>
                    <a:lnTo>
                      <a:pt x="0" y="3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9" y="28"/>
                    </a:lnTo>
                    <a:lnTo>
                      <a:pt x="12" y="19"/>
                    </a:lnTo>
                    <a:lnTo>
                      <a:pt x="16" y="25"/>
                    </a:lnTo>
                    <a:lnTo>
                      <a:pt x="16" y="18"/>
                    </a:lnTo>
                    <a:lnTo>
                      <a:pt x="22" y="23"/>
                    </a:lnTo>
                    <a:lnTo>
                      <a:pt x="20" y="17"/>
                    </a:lnTo>
                    <a:lnTo>
                      <a:pt x="26" y="17"/>
                    </a:lnTo>
                    <a:lnTo>
                      <a:pt x="20" y="14"/>
                    </a:lnTo>
                    <a:lnTo>
                      <a:pt x="24" y="10"/>
                    </a:lnTo>
                    <a:lnTo>
                      <a:pt x="19" y="10"/>
                    </a:lnTo>
                    <a:lnTo>
                      <a:pt x="22" y="5"/>
                    </a:lnTo>
                    <a:lnTo>
                      <a:pt x="16" y="7"/>
                    </a:lnTo>
                    <a:lnTo>
                      <a:pt x="17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FF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226"/>
              <p:cNvSpPr>
                <a:spLocks/>
              </p:cNvSpPr>
              <p:nvPr/>
            </p:nvSpPr>
            <p:spPr bwMode="auto">
              <a:xfrm>
                <a:off x="3890" y="662"/>
                <a:ext cx="12" cy="13"/>
              </a:xfrm>
              <a:custGeom>
                <a:avLst/>
                <a:gdLst>
                  <a:gd name="T0" fmla="*/ 1 w 23"/>
                  <a:gd name="T1" fmla="*/ 1 h 25"/>
                  <a:gd name="T2" fmla="*/ 1 w 23"/>
                  <a:gd name="T3" fmla="*/ 1 h 25"/>
                  <a:gd name="T4" fmla="*/ 1 w 23"/>
                  <a:gd name="T5" fmla="*/ 1 h 25"/>
                  <a:gd name="T6" fmla="*/ 0 w 23"/>
                  <a:gd name="T7" fmla="*/ 1 h 25"/>
                  <a:gd name="T8" fmla="*/ 1 w 23"/>
                  <a:gd name="T9" fmla="*/ 1 h 25"/>
                  <a:gd name="T10" fmla="*/ 0 w 23"/>
                  <a:gd name="T11" fmla="*/ 1 h 25"/>
                  <a:gd name="T12" fmla="*/ 1 w 23"/>
                  <a:gd name="T13" fmla="*/ 1 h 25"/>
                  <a:gd name="T14" fmla="*/ 0 w 23"/>
                  <a:gd name="T15" fmla="*/ 1 h 25"/>
                  <a:gd name="T16" fmla="*/ 1 w 23"/>
                  <a:gd name="T17" fmla="*/ 1 h 25"/>
                  <a:gd name="T18" fmla="*/ 1 w 23"/>
                  <a:gd name="T19" fmla="*/ 1 h 25"/>
                  <a:gd name="T20" fmla="*/ 1 w 23"/>
                  <a:gd name="T21" fmla="*/ 1 h 25"/>
                  <a:gd name="T22" fmla="*/ 1 w 23"/>
                  <a:gd name="T23" fmla="*/ 1 h 25"/>
                  <a:gd name="T24" fmla="*/ 1 w 23"/>
                  <a:gd name="T25" fmla="*/ 1 h 25"/>
                  <a:gd name="T26" fmla="*/ 1 w 23"/>
                  <a:gd name="T27" fmla="*/ 1 h 25"/>
                  <a:gd name="T28" fmla="*/ 1 w 23"/>
                  <a:gd name="T29" fmla="*/ 1 h 25"/>
                  <a:gd name="T30" fmla="*/ 1 w 23"/>
                  <a:gd name="T31" fmla="*/ 1 h 25"/>
                  <a:gd name="T32" fmla="*/ 1 w 23"/>
                  <a:gd name="T33" fmla="*/ 1 h 25"/>
                  <a:gd name="T34" fmla="*/ 1 w 23"/>
                  <a:gd name="T35" fmla="*/ 1 h 25"/>
                  <a:gd name="T36" fmla="*/ 1 w 23"/>
                  <a:gd name="T37" fmla="*/ 1 h 25"/>
                  <a:gd name="T38" fmla="*/ 1 w 23"/>
                  <a:gd name="T39" fmla="*/ 1 h 25"/>
                  <a:gd name="T40" fmla="*/ 1 w 23"/>
                  <a:gd name="T41" fmla="*/ 1 h 25"/>
                  <a:gd name="T42" fmla="*/ 1 w 23"/>
                  <a:gd name="T43" fmla="*/ 1 h 25"/>
                  <a:gd name="T44" fmla="*/ 1 w 23"/>
                  <a:gd name="T45" fmla="*/ 1 h 25"/>
                  <a:gd name="T46" fmla="*/ 1 w 23"/>
                  <a:gd name="T47" fmla="*/ 0 h 25"/>
                  <a:gd name="T48" fmla="*/ 1 w 23"/>
                  <a:gd name="T49" fmla="*/ 1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"/>
                  <a:gd name="T76" fmla="*/ 0 h 25"/>
                  <a:gd name="T77" fmla="*/ 23 w 23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" h="25">
                    <a:moveTo>
                      <a:pt x="11" y="7"/>
                    </a:moveTo>
                    <a:lnTo>
                      <a:pt x="8" y="3"/>
                    </a:lnTo>
                    <a:lnTo>
                      <a:pt x="8" y="7"/>
                    </a:lnTo>
                    <a:lnTo>
                      <a:pt x="0" y="3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0" y="17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8" y="18"/>
                    </a:lnTo>
                    <a:lnTo>
                      <a:pt x="10" y="25"/>
                    </a:lnTo>
                    <a:lnTo>
                      <a:pt x="11" y="17"/>
                    </a:lnTo>
                    <a:lnTo>
                      <a:pt x="14" y="22"/>
                    </a:lnTo>
                    <a:lnTo>
                      <a:pt x="15" y="17"/>
                    </a:lnTo>
                    <a:lnTo>
                      <a:pt x="19" y="21"/>
                    </a:lnTo>
                    <a:lnTo>
                      <a:pt x="18" y="16"/>
                    </a:lnTo>
                    <a:lnTo>
                      <a:pt x="23" y="16"/>
                    </a:lnTo>
                    <a:lnTo>
                      <a:pt x="19" y="13"/>
                    </a:lnTo>
                    <a:lnTo>
                      <a:pt x="22" y="10"/>
                    </a:lnTo>
                    <a:lnTo>
                      <a:pt x="18" y="9"/>
                    </a:lnTo>
                    <a:lnTo>
                      <a:pt x="19" y="6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227"/>
              <p:cNvSpPr>
                <a:spLocks/>
              </p:cNvSpPr>
              <p:nvPr/>
            </p:nvSpPr>
            <p:spPr bwMode="auto">
              <a:xfrm>
                <a:off x="3890" y="663"/>
                <a:ext cx="12" cy="11"/>
              </a:xfrm>
              <a:custGeom>
                <a:avLst/>
                <a:gdLst>
                  <a:gd name="T0" fmla="*/ 1 w 22"/>
                  <a:gd name="T1" fmla="*/ 1 h 22"/>
                  <a:gd name="T2" fmla="*/ 1 w 22"/>
                  <a:gd name="T3" fmla="*/ 1 h 22"/>
                  <a:gd name="T4" fmla="*/ 1 w 22"/>
                  <a:gd name="T5" fmla="*/ 1 h 22"/>
                  <a:gd name="T6" fmla="*/ 0 w 22"/>
                  <a:gd name="T7" fmla="*/ 1 h 22"/>
                  <a:gd name="T8" fmla="*/ 1 w 22"/>
                  <a:gd name="T9" fmla="*/ 1 h 22"/>
                  <a:gd name="T10" fmla="*/ 0 w 22"/>
                  <a:gd name="T11" fmla="*/ 1 h 22"/>
                  <a:gd name="T12" fmla="*/ 1 w 22"/>
                  <a:gd name="T13" fmla="*/ 1 h 22"/>
                  <a:gd name="T14" fmla="*/ 0 w 22"/>
                  <a:gd name="T15" fmla="*/ 1 h 22"/>
                  <a:gd name="T16" fmla="*/ 1 w 22"/>
                  <a:gd name="T17" fmla="*/ 1 h 22"/>
                  <a:gd name="T18" fmla="*/ 1 w 22"/>
                  <a:gd name="T19" fmla="*/ 1 h 22"/>
                  <a:gd name="T20" fmla="*/ 1 w 22"/>
                  <a:gd name="T21" fmla="*/ 1 h 22"/>
                  <a:gd name="T22" fmla="*/ 1 w 22"/>
                  <a:gd name="T23" fmla="*/ 1 h 22"/>
                  <a:gd name="T24" fmla="*/ 1 w 22"/>
                  <a:gd name="T25" fmla="*/ 1 h 22"/>
                  <a:gd name="T26" fmla="*/ 1 w 22"/>
                  <a:gd name="T27" fmla="*/ 1 h 22"/>
                  <a:gd name="T28" fmla="*/ 1 w 22"/>
                  <a:gd name="T29" fmla="*/ 1 h 22"/>
                  <a:gd name="T30" fmla="*/ 1 w 22"/>
                  <a:gd name="T31" fmla="*/ 1 h 22"/>
                  <a:gd name="T32" fmla="*/ 1 w 22"/>
                  <a:gd name="T33" fmla="*/ 1 h 22"/>
                  <a:gd name="T34" fmla="*/ 1 w 22"/>
                  <a:gd name="T35" fmla="*/ 1 h 22"/>
                  <a:gd name="T36" fmla="*/ 1 w 22"/>
                  <a:gd name="T37" fmla="*/ 1 h 22"/>
                  <a:gd name="T38" fmla="*/ 1 w 22"/>
                  <a:gd name="T39" fmla="*/ 1 h 22"/>
                  <a:gd name="T40" fmla="*/ 1 w 22"/>
                  <a:gd name="T41" fmla="*/ 1 h 22"/>
                  <a:gd name="T42" fmla="*/ 1 w 22"/>
                  <a:gd name="T43" fmla="*/ 1 h 22"/>
                  <a:gd name="T44" fmla="*/ 1 w 22"/>
                  <a:gd name="T45" fmla="*/ 1 h 22"/>
                  <a:gd name="T46" fmla="*/ 1 w 22"/>
                  <a:gd name="T47" fmla="*/ 0 h 22"/>
                  <a:gd name="T48" fmla="*/ 1 w 22"/>
                  <a:gd name="T49" fmla="*/ 1 h 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"/>
                  <a:gd name="T76" fmla="*/ 0 h 22"/>
                  <a:gd name="T77" fmla="*/ 22 w 22"/>
                  <a:gd name="T78" fmla="*/ 22 h 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" h="22">
                    <a:moveTo>
                      <a:pt x="11" y="5"/>
                    </a:moveTo>
                    <a:lnTo>
                      <a:pt x="8" y="2"/>
                    </a:lnTo>
                    <a:lnTo>
                      <a:pt x="7" y="7"/>
                    </a:lnTo>
                    <a:lnTo>
                      <a:pt x="0" y="2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5" y="14"/>
                    </a:lnTo>
                    <a:lnTo>
                      <a:pt x="4" y="18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1" y="15"/>
                    </a:lnTo>
                    <a:lnTo>
                      <a:pt x="14" y="20"/>
                    </a:lnTo>
                    <a:lnTo>
                      <a:pt x="14" y="15"/>
                    </a:lnTo>
                    <a:lnTo>
                      <a:pt x="18" y="18"/>
                    </a:lnTo>
                    <a:lnTo>
                      <a:pt x="16" y="12"/>
                    </a:lnTo>
                    <a:lnTo>
                      <a:pt x="22" y="14"/>
                    </a:lnTo>
                    <a:lnTo>
                      <a:pt x="18" y="11"/>
                    </a:lnTo>
                    <a:lnTo>
                      <a:pt x="22" y="8"/>
                    </a:lnTo>
                    <a:lnTo>
                      <a:pt x="16" y="7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F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Freeform 228"/>
              <p:cNvSpPr>
                <a:spLocks/>
              </p:cNvSpPr>
              <p:nvPr/>
            </p:nvSpPr>
            <p:spPr bwMode="auto">
              <a:xfrm>
                <a:off x="3891" y="664"/>
                <a:ext cx="10" cy="9"/>
              </a:xfrm>
              <a:custGeom>
                <a:avLst/>
                <a:gdLst>
                  <a:gd name="T0" fmla="*/ 1 w 20"/>
                  <a:gd name="T1" fmla="*/ 0 h 19"/>
                  <a:gd name="T2" fmla="*/ 1 w 20"/>
                  <a:gd name="T3" fmla="*/ 0 h 19"/>
                  <a:gd name="T4" fmla="*/ 1 w 20"/>
                  <a:gd name="T5" fmla="*/ 0 h 19"/>
                  <a:gd name="T6" fmla="*/ 0 w 20"/>
                  <a:gd name="T7" fmla="*/ 0 h 19"/>
                  <a:gd name="T8" fmla="*/ 1 w 20"/>
                  <a:gd name="T9" fmla="*/ 0 h 19"/>
                  <a:gd name="T10" fmla="*/ 0 w 20"/>
                  <a:gd name="T11" fmla="*/ 0 h 19"/>
                  <a:gd name="T12" fmla="*/ 1 w 20"/>
                  <a:gd name="T13" fmla="*/ 0 h 19"/>
                  <a:gd name="T14" fmla="*/ 0 w 20"/>
                  <a:gd name="T15" fmla="*/ 0 h 19"/>
                  <a:gd name="T16" fmla="*/ 1 w 20"/>
                  <a:gd name="T17" fmla="*/ 0 h 19"/>
                  <a:gd name="T18" fmla="*/ 1 w 20"/>
                  <a:gd name="T19" fmla="*/ 0 h 19"/>
                  <a:gd name="T20" fmla="*/ 1 w 20"/>
                  <a:gd name="T21" fmla="*/ 0 h 19"/>
                  <a:gd name="T22" fmla="*/ 1 w 20"/>
                  <a:gd name="T23" fmla="*/ 0 h 19"/>
                  <a:gd name="T24" fmla="*/ 1 w 20"/>
                  <a:gd name="T25" fmla="*/ 0 h 19"/>
                  <a:gd name="T26" fmla="*/ 1 w 20"/>
                  <a:gd name="T27" fmla="*/ 0 h 19"/>
                  <a:gd name="T28" fmla="*/ 1 w 20"/>
                  <a:gd name="T29" fmla="*/ 0 h 19"/>
                  <a:gd name="T30" fmla="*/ 1 w 20"/>
                  <a:gd name="T31" fmla="*/ 0 h 19"/>
                  <a:gd name="T32" fmla="*/ 1 w 20"/>
                  <a:gd name="T33" fmla="*/ 0 h 19"/>
                  <a:gd name="T34" fmla="*/ 1 w 20"/>
                  <a:gd name="T35" fmla="*/ 0 h 19"/>
                  <a:gd name="T36" fmla="*/ 1 w 20"/>
                  <a:gd name="T37" fmla="*/ 0 h 19"/>
                  <a:gd name="T38" fmla="*/ 1 w 20"/>
                  <a:gd name="T39" fmla="*/ 0 h 19"/>
                  <a:gd name="T40" fmla="*/ 1 w 20"/>
                  <a:gd name="T41" fmla="*/ 0 h 19"/>
                  <a:gd name="T42" fmla="*/ 1 w 20"/>
                  <a:gd name="T43" fmla="*/ 0 h 19"/>
                  <a:gd name="T44" fmla="*/ 1 w 20"/>
                  <a:gd name="T45" fmla="*/ 0 h 19"/>
                  <a:gd name="T46" fmla="*/ 1 w 20"/>
                  <a:gd name="T47" fmla="*/ 0 h 19"/>
                  <a:gd name="T48" fmla="*/ 1 w 20"/>
                  <a:gd name="T49" fmla="*/ 0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"/>
                  <a:gd name="T76" fmla="*/ 0 h 19"/>
                  <a:gd name="T77" fmla="*/ 20 w 20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" h="19">
                    <a:moveTo>
                      <a:pt x="10" y="6"/>
                    </a:moveTo>
                    <a:lnTo>
                      <a:pt x="7" y="1"/>
                    </a:lnTo>
                    <a:lnTo>
                      <a:pt x="7" y="6"/>
                    </a:lnTo>
                    <a:lnTo>
                      <a:pt x="0" y="1"/>
                    </a:lnTo>
                    <a:lnTo>
                      <a:pt x="4" y="7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7" y="14"/>
                    </a:lnTo>
                    <a:lnTo>
                      <a:pt x="7" y="19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20" y="13"/>
                    </a:lnTo>
                    <a:lnTo>
                      <a:pt x="15" y="10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Freeform 229"/>
              <p:cNvSpPr>
                <a:spLocks/>
              </p:cNvSpPr>
              <p:nvPr/>
            </p:nvSpPr>
            <p:spPr bwMode="auto">
              <a:xfrm>
                <a:off x="3892" y="664"/>
                <a:ext cx="8" cy="9"/>
              </a:xfrm>
              <a:custGeom>
                <a:avLst/>
                <a:gdLst>
                  <a:gd name="T0" fmla="*/ 1 w 16"/>
                  <a:gd name="T1" fmla="*/ 1 h 17"/>
                  <a:gd name="T2" fmla="*/ 1 w 16"/>
                  <a:gd name="T3" fmla="*/ 1 h 17"/>
                  <a:gd name="T4" fmla="*/ 1 w 16"/>
                  <a:gd name="T5" fmla="*/ 1 h 17"/>
                  <a:gd name="T6" fmla="*/ 0 w 16"/>
                  <a:gd name="T7" fmla="*/ 1 h 17"/>
                  <a:gd name="T8" fmla="*/ 1 w 16"/>
                  <a:gd name="T9" fmla="*/ 1 h 17"/>
                  <a:gd name="T10" fmla="*/ 0 w 16"/>
                  <a:gd name="T11" fmla="*/ 1 h 17"/>
                  <a:gd name="T12" fmla="*/ 1 w 16"/>
                  <a:gd name="T13" fmla="*/ 1 h 17"/>
                  <a:gd name="T14" fmla="*/ 0 w 16"/>
                  <a:gd name="T15" fmla="*/ 1 h 17"/>
                  <a:gd name="T16" fmla="*/ 1 w 16"/>
                  <a:gd name="T17" fmla="*/ 1 h 17"/>
                  <a:gd name="T18" fmla="*/ 1 w 16"/>
                  <a:gd name="T19" fmla="*/ 1 h 17"/>
                  <a:gd name="T20" fmla="*/ 1 w 16"/>
                  <a:gd name="T21" fmla="*/ 1 h 17"/>
                  <a:gd name="T22" fmla="*/ 1 w 16"/>
                  <a:gd name="T23" fmla="*/ 1 h 17"/>
                  <a:gd name="T24" fmla="*/ 1 w 16"/>
                  <a:gd name="T25" fmla="*/ 1 h 17"/>
                  <a:gd name="T26" fmla="*/ 1 w 16"/>
                  <a:gd name="T27" fmla="*/ 1 h 17"/>
                  <a:gd name="T28" fmla="*/ 1 w 16"/>
                  <a:gd name="T29" fmla="*/ 1 h 17"/>
                  <a:gd name="T30" fmla="*/ 1 w 16"/>
                  <a:gd name="T31" fmla="*/ 1 h 17"/>
                  <a:gd name="T32" fmla="*/ 1 w 16"/>
                  <a:gd name="T33" fmla="*/ 1 h 17"/>
                  <a:gd name="T34" fmla="*/ 1 w 16"/>
                  <a:gd name="T35" fmla="*/ 1 h 17"/>
                  <a:gd name="T36" fmla="*/ 1 w 16"/>
                  <a:gd name="T37" fmla="*/ 1 h 17"/>
                  <a:gd name="T38" fmla="*/ 1 w 16"/>
                  <a:gd name="T39" fmla="*/ 1 h 17"/>
                  <a:gd name="T40" fmla="*/ 1 w 16"/>
                  <a:gd name="T41" fmla="*/ 1 h 17"/>
                  <a:gd name="T42" fmla="*/ 1 w 16"/>
                  <a:gd name="T43" fmla="*/ 1 h 17"/>
                  <a:gd name="T44" fmla="*/ 1 w 16"/>
                  <a:gd name="T45" fmla="*/ 1 h 17"/>
                  <a:gd name="T46" fmla="*/ 1 w 16"/>
                  <a:gd name="T47" fmla="*/ 0 h 17"/>
                  <a:gd name="T48" fmla="*/ 1 w 16"/>
                  <a:gd name="T49" fmla="*/ 1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7"/>
                  <a:gd name="T77" fmla="*/ 16 w 16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7">
                    <a:moveTo>
                      <a:pt x="8" y="5"/>
                    </a:moveTo>
                    <a:lnTo>
                      <a:pt x="7" y="2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7"/>
                    </a:lnTo>
                    <a:lnTo>
                      <a:pt x="8" y="12"/>
                    </a:lnTo>
                    <a:lnTo>
                      <a:pt x="9" y="16"/>
                    </a:lnTo>
                    <a:lnTo>
                      <a:pt x="11" y="12"/>
                    </a:lnTo>
                    <a:lnTo>
                      <a:pt x="13" y="14"/>
                    </a:lnTo>
                    <a:lnTo>
                      <a:pt x="12" y="10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Freeform 230"/>
              <p:cNvSpPr>
                <a:spLocks/>
              </p:cNvSpPr>
              <p:nvPr/>
            </p:nvSpPr>
            <p:spPr bwMode="auto">
              <a:xfrm>
                <a:off x="3893" y="665"/>
                <a:ext cx="6" cy="7"/>
              </a:xfrm>
              <a:custGeom>
                <a:avLst/>
                <a:gdLst>
                  <a:gd name="T0" fmla="*/ 0 w 14"/>
                  <a:gd name="T1" fmla="*/ 1 h 14"/>
                  <a:gd name="T2" fmla="*/ 0 w 14"/>
                  <a:gd name="T3" fmla="*/ 1 h 14"/>
                  <a:gd name="T4" fmla="*/ 0 w 14"/>
                  <a:gd name="T5" fmla="*/ 1 h 14"/>
                  <a:gd name="T6" fmla="*/ 0 w 14"/>
                  <a:gd name="T7" fmla="*/ 1 h 14"/>
                  <a:gd name="T8" fmla="*/ 0 w 14"/>
                  <a:gd name="T9" fmla="*/ 1 h 14"/>
                  <a:gd name="T10" fmla="*/ 0 w 14"/>
                  <a:gd name="T11" fmla="*/ 1 h 14"/>
                  <a:gd name="T12" fmla="*/ 0 w 14"/>
                  <a:gd name="T13" fmla="*/ 1 h 14"/>
                  <a:gd name="T14" fmla="*/ 0 w 14"/>
                  <a:gd name="T15" fmla="*/ 1 h 14"/>
                  <a:gd name="T16" fmla="*/ 0 w 14"/>
                  <a:gd name="T17" fmla="*/ 1 h 14"/>
                  <a:gd name="T18" fmla="*/ 0 w 14"/>
                  <a:gd name="T19" fmla="*/ 1 h 14"/>
                  <a:gd name="T20" fmla="*/ 0 w 14"/>
                  <a:gd name="T21" fmla="*/ 1 h 14"/>
                  <a:gd name="T22" fmla="*/ 0 w 14"/>
                  <a:gd name="T23" fmla="*/ 1 h 14"/>
                  <a:gd name="T24" fmla="*/ 0 w 14"/>
                  <a:gd name="T25" fmla="*/ 1 h 14"/>
                  <a:gd name="T26" fmla="*/ 0 w 14"/>
                  <a:gd name="T27" fmla="*/ 1 h 14"/>
                  <a:gd name="T28" fmla="*/ 0 w 14"/>
                  <a:gd name="T29" fmla="*/ 1 h 14"/>
                  <a:gd name="T30" fmla="*/ 0 w 14"/>
                  <a:gd name="T31" fmla="*/ 1 h 14"/>
                  <a:gd name="T32" fmla="*/ 0 w 14"/>
                  <a:gd name="T33" fmla="*/ 1 h 14"/>
                  <a:gd name="T34" fmla="*/ 0 w 14"/>
                  <a:gd name="T35" fmla="*/ 1 h 14"/>
                  <a:gd name="T36" fmla="*/ 0 w 14"/>
                  <a:gd name="T37" fmla="*/ 1 h 14"/>
                  <a:gd name="T38" fmla="*/ 0 w 14"/>
                  <a:gd name="T39" fmla="*/ 1 h 14"/>
                  <a:gd name="T40" fmla="*/ 0 w 14"/>
                  <a:gd name="T41" fmla="*/ 1 h 14"/>
                  <a:gd name="T42" fmla="*/ 0 w 14"/>
                  <a:gd name="T43" fmla="*/ 1 h 14"/>
                  <a:gd name="T44" fmla="*/ 0 w 14"/>
                  <a:gd name="T45" fmla="*/ 1 h 14"/>
                  <a:gd name="T46" fmla="*/ 0 w 14"/>
                  <a:gd name="T47" fmla="*/ 0 h 14"/>
                  <a:gd name="T48" fmla="*/ 0 w 14"/>
                  <a:gd name="T49" fmla="*/ 1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4"/>
                  <a:gd name="T77" fmla="*/ 14 w 14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4">
                    <a:moveTo>
                      <a:pt x="7" y="4"/>
                    </a:moveTo>
                    <a:lnTo>
                      <a:pt x="6" y="1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Freeform 231"/>
              <p:cNvSpPr>
                <a:spLocks/>
              </p:cNvSpPr>
              <p:nvPr/>
            </p:nvSpPr>
            <p:spPr bwMode="auto">
              <a:xfrm>
                <a:off x="3893" y="666"/>
                <a:ext cx="6" cy="5"/>
              </a:xfrm>
              <a:custGeom>
                <a:avLst/>
                <a:gdLst>
                  <a:gd name="T0" fmla="*/ 1 w 11"/>
                  <a:gd name="T1" fmla="*/ 0 h 11"/>
                  <a:gd name="T2" fmla="*/ 1 w 11"/>
                  <a:gd name="T3" fmla="*/ 0 h 11"/>
                  <a:gd name="T4" fmla="*/ 1 w 11"/>
                  <a:gd name="T5" fmla="*/ 0 h 11"/>
                  <a:gd name="T6" fmla="*/ 0 w 11"/>
                  <a:gd name="T7" fmla="*/ 0 h 11"/>
                  <a:gd name="T8" fmla="*/ 1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0 w 11"/>
                  <a:gd name="T15" fmla="*/ 0 h 11"/>
                  <a:gd name="T16" fmla="*/ 1 w 11"/>
                  <a:gd name="T17" fmla="*/ 0 h 11"/>
                  <a:gd name="T18" fmla="*/ 1 w 11"/>
                  <a:gd name="T19" fmla="*/ 0 h 11"/>
                  <a:gd name="T20" fmla="*/ 1 w 11"/>
                  <a:gd name="T21" fmla="*/ 0 h 11"/>
                  <a:gd name="T22" fmla="*/ 1 w 11"/>
                  <a:gd name="T23" fmla="*/ 0 h 11"/>
                  <a:gd name="T24" fmla="*/ 1 w 11"/>
                  <a:gd name="T25" fmla="*/ 0 h 11"/>
                  <a:gd name="T26" fmla="*/ 1 w 11"/>
                  <a:gd name="T27" fmla="*/ 0 h 11"/>
                  <a:gd name="T28" fmla="*/ 1 w 11"/>
                  <a:gd name="T29" fmla="*/ 0 h 11"/>
                  <a:gd name="T30" fmla="*/ 1 w 11"/>
                  <a:gd name="T31" fmla="*/ 0 h 11"/>
                  <a:gd name="T32" fmla="*/ 1 w 11"/>
                  <a:gd name="T33" fmla="*/ 0 h 11"/>
                  <a:gd name="T34" fmla="*/ 1 w 11"/>
                  <a:gd name="T35" fmla="*/ 0 h 11"/>
                  <a:gd name="T36" fmla="*/ 1 w 11"/>
                  <a:gd name="T37" fmla="*/ 0 h 11"/>
                  <a:gd name="T38" fmla="*/ 1 w 11"/>
                  <a:gd name="T39" fmla="*/ 0 h 11"/>
                  <a:gd name="T40" fmla="*/ 1 w 11"/>
                  <a:gd name="T41" fmla="*/ 0 h 11"/>
                  <a:gd name="T42" fmla="*/ 1 w 11"/>
                  <a:gd name="T43" fmla="*/ 0 h 11"/>
                  <a:gd name="T44" fmla="*/ 1 w 11"/>
                  <a:gd name="T45" fmla="*/ 0 h 11"/>
                  <a:gd name="T46" fmla="*/ 1 w 11"/>
                  <a:gd name="T47" fmla="*/ 0 h 11"/>
                  <a:gd name="T48" fmla="*/ 1 w 11"/>
                  <a:gd name="T49" fmla="*/ 0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1"/>
                  <a:gd name="T77" fmla="*/ 11 w 11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1">
                    <a:moveTo>
                      <a:pt x="6" y="3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232"/>
              <p:cNvSpPr>
                <a:spLocks/>
              </p:cNvSpPr>
              <p:nvPr/>
            </p:nvSpPr>
            <p:spPr bwMode="auto">
              <a:xfrm>
                <a:off x="3894" y="666"/>
                <a:ext cx="4" cy="4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1 h 8"/>
                  <a:gd name="T4" fmla="*/ 1 w 8"/>
                  <a:gd name="T5" fmla="*/ 1 h 8"/>
                  <a:gd name="T6" fmla="*/ 0 w 8"/>
                  <a:gd name="T7" fmla="*/ 1 h 8"/>
                  <a:gd name="T8" fmla="*/ 1 w 8"/>
                  <a:gd name="T9" fmla="*/ 1 h 8"/>
                  <a:gd name="T10" fmla="*/ 0 w 8"/>
                  <a:gd name="T11" fmla="*/ 1 h 8"/>
                  <a:gd name="T12" fmla="*/ 1 w 8"/>
                  <a:gd name="T13" fmla="*/ 1 h 8"/>
                  <a:gd name="T14" fmla="*/ 0 w 8"/>
                  <a:gd name="T15" fmla="*/ 1 h 8"/>
                  <a:gd name="T16" fmla="*/ 1 w 8"/>
                  <a:gd name="T17" fmla="*/ 1 h 8"/>
                  <a:gd name="T18" fmla="*/ 1 w 8"/>
                  <a:gd name="T19" fmla="*/ 1 h 8"/>
                  <a:gd name="T20" fmla="*/ 1 w 8"/>
                  <a:gd name="T21" fmla="*/ 1 h 8"/>
                  <a:gd name="T22" fmla="*/ 1 w 8"/>
                  <a:gd name="T23" fmla="*/ 1 h 8"/>
                  <a:gd name="T24" fmla="*/ 1 w 8"/>
                  <a:gd name="T25" fmla="*/ 1 h 8"/>
                  <a:gd name="T26" fmla="*/ 1 w 8"/>
                  <a:gd name="T27" fmla="*/ 1 h 8"/>
                  <a:gd name="T28" fmla="*/ 1 w 8"/>
                  <a:gd name="T29" fmla="*/ 1 h 8"/>
                  <a:gd name="T30" fmla="*/ 1 w 8"/>
                  <a:gd name="T31" fmla="*/ 1 h 8"/>
                  <a:gd name="T32" fmla="*/ 1 w 8"/>
                  <a:gd name="T33" fmla="*/ 1 h 8"/>
                  <a:gd name="T34" fmla="*/ 1 w 8"/>
                  <a:gd name="T35" fmla="*/ 1 h 8"/>
                  <a:gd name="T36" fmla="*/ 1 w 8"/>
                  <a:gd name="T37" fmla="*/ 1 h 8"/>
                  <a:gd name="T38" fmla="*/ 1 w 8"/>
                  <a:gd name="T39" fmla="*/ 1 h 8"/>
                  <a:gd name="T40" fmla="*/ 1 w 8"/>
                  <a:gd name="T41" fmla="*/ 1 h 8"/>
                  <a:gd name="T42" fmla="*/ 1 w 8"/>
                  <a:gd name="T43" fmla="*/ 1 h 8"/>
                  <a:gd name="T44" fmla="*/ 1 w 8"/>
                  <a:gd name="T45" fmla="*/ 1 h 8"/>
                  <a:gd name="T46" fmla="*/ 1 w 8"/>
                  <a:gd name="T47" fmla="*/ 0 h 8"/>
                  <a:gd name="T48" fmla="*/ 1 w 8"/>
                  <a:gd name="T49" fmla="*/ 1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8"/>
                  <a:gd name="T77" fmla="*/ 8 w 8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8">
                    <a:moveTo>
                      <a:pt x="4" y="2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Freeform 233"/>
              <p:cNvSpPr>
                <a:spLocks/>
              </p:cNvSpPr>
              <p:nvPr/>
            </p:nvSpPr>
            <p:spPr bwMode="auto">
              <a:xfrm>
                <a:off x="3895" y="667"/>
                <a:ext cx="2" cy="3"/>
              </a:xfrm>
              <a:custGeom>
                <a:avLst/>
                <a:gdLst>
                  <a:gd name="T0" fmla="*/ 0 w 6"/>
                  <a:gd name="T1" fmla="*/ 1 h 6"/>
                  <a:gd name="T2" fmla="*/ 0 w 6"/>
                  <a:gd name="T3" fmla="*/ 0 h 6"/>
                  <a:gd name="T4" fmla="*/ 0 w 6"/>
                  <a:gd name="T5" fmla="*/ 1 h 6"/>
                  <a:gd name="T6" fmla="*/ 0 w 6"/>
                  <a:gd name="T7" fmla="*/ 0 h 6"/>
                  <a:gd name="T8" fmla="*/ 0 w 6"/>
                  <a:gd name="T9" fmla="*/ 1 h 6"/>
                  <a:gd name="T10" fmla="*/ 0 w 6"/>
                  <a:gd name="T11" fmla="*/ 1 h 6"/>
                  <a:gd name="T12" fmla="*/ 0 w 6"/>
                  <a:gd name="T13" fmla="*/ 1 h 6"/>
                  <a:gd name="T14" fmla="*/ 0 w 6"/>
                  <a:gd name="T15" fmla="*/ 1 h 6"/>
                  <a:gd name="T16" fmla="*/ 0 w 6"/>
                  <a:gd name="T17" fmla="*/ 1 h 6"/>
                  <a:gd name="T18" fmla="*/ 0 w 6"/>
                  <a:gd name="T19" fmla="*/ 1 h 6"/>
                  <a:gd name="T20" fmla="*/ 0 w 6"/>
                  <a:gd name="T21" fmla="*/ 1 h 6"/>
                  <a:gd name="T22" fmla="*/ 0 w 6"/>
                  <a:gd name="T23" fmla="*/ 1 h 6"/>
                  <a:gd name="T24" fmla="*/ 0 w 6"/>
                  <a:gd name="T25" fmla="*/ 1 h 6"/>
                  <a:gd name="T26" fmla="*/ 0 w 6"/>
                  <a:gd name="T27" fmla="*/ 1 h 6"/>
                  <a:gd name="T28" fmla="*/ 0 w 6"/>
                  <a:gd name="T29" fmla="*/ 1 h 6"/>
                  <a:gd name="T30" fmla="*/ 0 w 6"/>
                  <a:gd name="T31" fmla="*/ 1 h 6"/>
                  <a:gd name="T32" fmla="*/ 0 w 6"/>
                  <a:gd name="T33" fmla="*/ 1 h 6"/>
                  <a:gd name="T34" fmla="*/ 0 w 6"/>
                  <a:gd name="T35" fmla="*/ 1 h 6"/>
                  <a:gd name="T36" fmla="*/ 0 w 6"/>
                  <a:gd name="T37" fmla="*/ 1 h 6"/>
                  <a:gd name="T38" fmla="*/ 0 w 6"/>
                  <a:gd name="T39" fmla="*/ 1 h 6"/>
                  <a:gd name="T40" fmla="*/ 0 w 6"/>
                  <a:gd name="T41" fmla="*/ 1 h 6"/>
                  <a:gd name="T42" fmla="*/ 0 w 6"/>
                  <a:gd name="T43" fmla="*/ 1 h 6"/>
                  <a:gd name="T44" fmla="*/ 0 w 6"/>
                  <a:gd name="T45" fmla="*/ 1 h 6"/>
                  <a:gd name="T46" fmla="*/ 0 w 6"/>
                  <a:gd name="T47" fmla="*/ 0 h 6"/>
                  <a:gd name="T48" fmla="*/ 0 w 6"/>
                  <a:gd name="T49" fmla="*/ 1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"/>
                  <a:gd name="T76" fmla="*/ 0 h 6"/>
                  <a:gd name="T77" fmla="*/ 6 w 6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" h="6">
                    <a:moveTo>
                      <a:pt x="3" y="1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Freeform 234"/>
              <p:cNvSpPr>
                <a:spLocks/>
              </p:cNvSpPr>
              <p:nvPr/>
            </p:nvSpPr>
            <p:spPr bwMode="auto">
              <a:xfrm>
                <a:off x="3895" y="668"/>
                <a:ext cx="2" cy="1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w 2"/>
                  <a:gd name="T15" fmla="*/ 0 h 3"/>
                  <a:gd name="T16" fmla="*/ 1 w 2"/>
                  <a:gd name="T17" fmla="*/ 0 h 3"/>
                  <a:gd name="T18" fmla="*/ 0 w 2"/>
                  <a:gd name="T19" fmla="*/ 0 h 3"/>
                  <a:gd name="T20" fmla="*/ 1 w 2"/>
                  <a:gd name="T21" fmla="*/ 0 h 3"/>
                  <a:gd name="T22" fmla="*/ 1 w 2"/>
                  <a:gd name="T23" fmla="*/ 0 h 3"/>
                  <a:gd name="T24" fmla="*/ 1 w 2"/>
                  <a:gd name="T25" fmla="*/ 0 h 3"/>
                  <a:gd name="T26" fmla="*/ 1 w 2"/>
                  <a:gd name="T27" fmla="*/ 0 h 3"/>
                  <a:gd name="T28" fmla="*/ 1 w 2"/>
                  <a:gd name="T29" fmla="*/ 0 h 3"/>
                  <a:gd name="T30" fmla="*/ 2 w 2"/>
                  <a:gd name="T31" fmla="*/ 0 h 3"/>
                  <a:gd name="T32" fmla="*/ 2 w 2"/>
                  <a:gd name="T33" fmla="*/ 0 h 3"/>
                  <a:gd name="T34" fmla="*/ 2 w 2"/>
                  <a:gd name="T35" fmla="*/ 0 h 3"/>
                  <a:gd name="T36" fmla="*/ 2 w 2"/>
                  <a:gd name="T37" fmla="*/ 0 h 3"/>
                  <a:gd name="T38" fmla="*/ 2 w 2"/>
                  <a:gd name="T39" fmla="*/ 0 h 3"/>
                  <a:gd name="T40" fmla="*/ 2 w 2"/>
                  <a:gd name="T41" fmla="*/ 0 h 3"/>
                  <a:gd name="T42" fmla="*/ 2 w 2"/>
                  <a:gd name="T43" fmla="*/ 0 h 3"/>
                  <a:gd name="T44" fmla="*/ 1 w 2"/>
                  <a:gd name="T45" fmla="*/ 0 h 3"/>
                  <a:gd name="T46" fmla="*/ 1 w 2"/>
                  <a:gd name="T47" fmla="*/ 0 h 3"/>
                  <a:gd name="T48" fmla="*/ 1 w 2"/>
                  <a:gd name="T49" fmla="*/ 0 h 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"/>
                  <a:gd name="T76" fmla="*/ 0 h 3"/>
                  <a:gd name="T77" fmla="*/ 2 w 2"/>
                  <a:gd name="T78" fmla="*/ 3 h 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" h="3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82" name="Freeform 235"/>
            <p:cNvSpPr>
              <a:spLocks/>
            </p:cNvSpPr>
            <p:nvPr/>
          </p:nvSpPr>
          <p:spPr bwMode="auto">
            <a:xfrm>
              <a:off x="3863" y="631"/>
              <a:ext cx="66" cy="74"/>
            </a:xfrm>
            <a:custGeom>
              <a:avLst/>
              <a:gdLst>
                <a:gd name="T0" fmla="*/ 1 w 132"/>
                <a:gd name="T1" fmla="*/ 1 h 148"/>
                <a:gd name="T2" fmla="*/ 1 w 132"/>
                <a:gd name="T3" fmla="*/ 1 h 148"/>
                <a:gd name="T4" fmla="*/ 1 w 132"/>
                <a:gd name="T5" fmla="*/ 1 h 148"/>
                <a:gd name="T6" fmla="*/ 1 w 132"/>
                <a:gd name="T7" fmla="*/ 1 h 148"/>
                <a:gd name="T8" fmla="*/ 1 w 132"/>
                <a:gd name="T9" fmla="*/ 1 h 148"/>
                <a:gd name="T10" fmla="*/ 0 w 132"/>
                <a:gd name="T11" fmla="*/ 1 h 148"/>
                <a:gd name="T12" fmla="*/ 1 w 132"/>
                <a:gd name="T13" fmla="*/ 1 h 148"/>
                <a:gd name="T14" fmla="*/ 1 w 132"/>
                <a:gd name="T15" fmla="*/ 1 h 148"/>
                <a:gd name="T16" fmla="*/ 1 w 132"/>
                <a:gd name="T17" fmla="*/ 1 h 148"/>
                <a:gd name="T18" fmla="*/ 1 w 132"/>
                <a:gd name="T19" fmla="*/ 1 h 148"/>
                <a:gd name="T20" fmla="*/ 1 w 132"/>
                <a:gd name="T21" fmla="*/ 1 h 148"/>
                <a:gd name="T22" fmla="*/ 1 w 132"/>
                <a:gd name="T23" fmla="*/ 1 h 148"/>
                <a:gd name="T24" fmla="*/ 1 w 132"/>
                <a:gd name="T25" fmla="*/ 1 h 148"/>
                <a:gd name="T26" fmla="*/ 1 w 132"/>
                <a:gd name="T27" fmla="*/ 1 h 148"/>
                <a:gd name="T28" fmla="*/ 1 w 132"/>
                <a:gd name="T29" fmla="*/ 1 h 148"/>
                <a:gd name="T30" fmla="*/ 1 w 132"/>
                <a:gd name="T31" fmla="*/ 1 h 148"/>
                <a:gd name="T32" fmla="*/ 1 w 132"/>
                <a:gd name="T33" fmla="*/ 1 h 148"/>
                <a:gd name="T34" fmla="*/ 1 w 132"/>
                <a:gd name="T35" fmla="*/ 1 h 148"/>
                <a:gd name="T36" fmla="*/ 1 w 132"/>
                <a:gd name="T37" fmla="*/ 1 h 148"/>
                <a:gd name="T38" fmla="*/ 1 w 132"/>
                <a:gd name="T39" fmla="*/ 1 h 148"/>
                <a:gd name="T40" fmla="*/ 1 w 132"/>
                <a:gd name="T41" fmla="*/ 1 h 148"/>
                <a:gd name="T42" fmla="*/ 1 w 132"/>
                <a:gd name="T43" fmla="*/ 1 h 148"/>
                <a:gd name="T44" fmla="*/ 1 w 132"/>
                <a:gd name="T45" fmla="*/ 1 h 148"/>
                <a:gd name="T46" fmla="*/ 1 w 132"/>
                <a:gd name="T47" fmla="*/ 0 h 148"/>
                <a:gd name="T48" fmla="*/ 1 w 132"/>
                <a:gd name="T49" fmla="*/ 1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2"/>
                <a:gd name="T76" fmla="*/ 0 h 148"/>
                <a:gd name="T77" fmla="*/ 132 w 132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2" h="148">
                  <a:moveTo>
                    <a:pt x="66" y="40"/>
                  </a:moveTo>
                  <a:lnTo>
                    <a:pt x="51" y="15"/>
                  </a:lnTo>
                  <a:lnTo>
                    <a:pt x="44" y="43"/>
                  </a:lnTo>
                  <a:lnTo>
                    <a:pt x="2" y="15"/>
                  </a:lnTo>
                  <a:lnTo>
                    <a:pt x="29" y="53"/>
                  </a:lnTo>
                  <a:lnTo>
                    <a:pt x="0" y="60"/>
                  </a:lnTo>
                  <a:lnTo>
                    <a:pt x="23" y="80"/>
                  </a:lnTo>
                  <a:lnTo>
                    <a:pt x="1" y="100"/>
                  </a:lnTo>
                  <a:lnTo>
                    <a:pt x="34" y="96"/>
                  </a:lnTo>
                  <a:lnTo>
                    <a:pt x="29" y="120"/>
                  </a:lnTo>
                  <a:lnTo>
                    <a:pt x="47" y="107"/>
                  </a:lnTo>
                  <a:lnTo>
                    <a:pt x="52" y="148"/>
                  </a:lnTo>
                  <a:lnTo>
                    <a:pt x="65" y="102"/>
                  </a:lnTo>
                  <a:lnTo>
                    <a:pt x="81" y="136"/>
                  </a:lnTo>
                  <a:lnTo>
                    <a:pt x="85" y="100"/>
                  </a:lnTo>
                  <a:lnTo>
                    <a:pt x="112" y="125"/>
                  </a:lnTo>
                  <a:lnTo>
                    <a:pt x="103" y="89"/>
                  </a:lnTo>
                  <a:lnTo>
                    <a:pt x="132" y="91"/>
                  </a:lnTo>
                  <a:lnTo>
                    <a:pt x="107" y="72"/>
                  </a:lnTo>
                  <a:lnTo>
                    <a:pt x="130" y="55"/>
                  </a:lnTo>
                  <a:lnTo>
                    <a:pt x="102" y="50"/>
                  </a:lnTo>
                  <a:lnTo>
                    <a:pt x="113" y="30"/>
                  </a:lnTo>
                  <a:lnTo>
                    <a:pt x="87" y="36"/>
                  </a:lnTo>
                  <a:lnTo>
                    <a:pt x="89" y="0"/>
                  </a:lnTo>
                  <a:lnTo>
                    <a:pt x="66" y="4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1" name="Freeform 236"/>
          <p:cNvSpPr>
            <a:spLocks/>
          </p:cNvSpPr>
          <p:nvPr/>
        </p:nvSpPr>
        <p:spPr bwMode="auto">
          <a:xfrm rot="1312990">
            <a:off x="7088188" y="3557588"/>
            <a:ext cx="623887" cy="246062"/>
          </a:xfrm>
          <a:custGeom>
            <a:avLst/>
            <a:gdLst>
              <a:gd name="T0" fmla="*/ 2147483647 w 343"/>
              <a:gd name="T1" fmla="*/ 2147483647 h 578"/>
              <a:gd name="T2" fmla="*/ 0 w 343"/>
              <a:gd name="T3" fmla="*/ 0 h 578"/>
              <a:gd name="T4" fmla="*/ 2147483647 w 343"/>
              <a:gd name="T5" fmla="*/ 2147483647 h 578"/>
              <a:gd name="T6" fmla="*/ 0 60000 65536"/>
              <a:gd name="T7" fmla="*/ 0 60000 65536"/>
              <a:gd name="T8" fmla="*/ 0 60000 65536"/>
              <a:gd name="T9" fmla="*/ 0 w 343"/>
              <a:gd name="T10" fmla="*/ 0 h 578"/>
              <a:gd name="T11" fmla="*/ 343 w 343"/>
              <a:gd name="T12" fmla="*/ 578 h 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" h="578">
                <a:moveTo>
                  <a:pt x="262" y="578"/>
                </a:moveTo>
                <a:lnTo>
                  <a:pt x="0" y="0"/>
                </a:lnTo>
                <a:lnTo>
                  <a:pt x="343" y="470"/>
                </a:lnTo>
              </a:path>
            </a:pathLst>
          </a:custGeom>
          <a:solidFill>
            <a:schemeClr val="bg1">
              <a:alpha val="50195"/>
            </a:scheme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8452" name="Picture 2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97650" y="4660900"/>
            <a:ext cx="401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2488" y="5548313"/>
            <a:ext cx="1035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Freeform 239"/>
          <p:cNvSpPr>
            <a:spLocks/>
          </p:cNvSpPr>
          <p:nvPr/>
        </p:nvSpPr>
        <p:spPr bwMode="auto">
          <a:xfrm>
            <a:off x="2159000" y="1598613"/>
            <a:ext cx="1444625" cy="3313112"/>
          </a:xfrm>
          <a:custGeom>
            <a:avLst/>
            <a:gdLst>
              <a:gd name="T0" fmla="*/ 0 w 758"/>
              <a:gd name="T1" fmla="*/ 2147483647 h 2154"/>
              <a:gd name="T2" fmla="*/ 2147483647 w 758"/>
              <a:gd name="T3" fmla="*/ 2147483647 h 2154"/>
              <a:gd name="T4" fmla="*/ 2147483647 w 758"/>
              <a:gd name="T5" fmla="*/ 2147483647 h 2154"/>
              <a:gd name="T6" fmla="*/ 2147483647 w 758"/>
              <a:gd name="T7" fmla="*/ 0 h 2154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2154"/>
              <a:gd name="T14" fmla="*/ 758 w 758"/>
              <a:gd name="T15" fmla="*/ 2154 h 2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2154">
                <a:moveTo>
                  <a:pt x="0" y="2154"/>
                </a:moveTo>
                <a:lnTo>
                  <a:pt x="381" y="1014"/>
                </a:lnTo>
                <a:lnTo>
                  <a:pt x="390" y="1158"/>
                </a:lnTo>
                <a:lnTo>
                  <a:pt x="75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Freeform 241"/>
          <p:cNvSpPr>
            <a:spLocks/>
          </p:cNvSpPr>
          <p:nvPr/>
        </p:nvSpPr>
        <p:spPr bwMode="auto">
          <a:xfrm rot="6384466">
            <a:off x="4393406" y="1064419"/>
            <a:ext cx="714375" cy="2160588"/>
          </a:xfrm>
          <a:custGeom>
            <a:avLst/>
            <a:gdLst>
              <a:gd name="T0" fmla="*/ 0 w 758"/>
              <a:gd name="T1" fmla="*/ 2147483647 h 2154"/>
              <a:gd name="T2" fmla="*/ 2147483647 w 758"/>
              <a:gd name="T3" fmla="*/ 2147483647 h 2154"/>
              <a:gd name="T4" fmla="*/ 2147483647 w 758"/>
              <a:gd name="T5" fmla="*/ 2147483647 h 2154"/>
              <a:gd name="T6" fmla="*/ 2147483647 w 758"/>
              <a:gd name="T7" fmla="*/ 0 h 2154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2154"/>
              <a:gd name="T14" fmla="*/ 758 w 758"/>
              <a:gd name="T15" fmla="*/ 2154 h 2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2154">
                <a:moveTo>
                  <a:pt x="0" y="2154"/>
                </a:moveTo>
                <a:lnTo>
                  <a:pt x="381" y="1014"/>
                </a:lnTo>
                <a:lnTo>
                  <a:pt x="390" y="1158"/>
                </a:lnTo>
                <a:lnTo>
                  <a:pt x="758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Freeform 242"/>
          <p:cNvSpPr>
            <a:spLocks/>
          </p:cNvSpPr>
          <p:nvPr/>
        </p:nvSpPr>
        <p:spPr bwMode="auto">
          <a:xfrm>
            <a:off x="3895725" y="1417638"/>
            <a:ext cx="3263900" cy="82550"/>
          </a:xfrm>
          <a:custGeom>
            <a:avLst/>
            <a:gdLst>
              <a:gd name="T0" fmla="*/ 0 w 2159"/>
              <a:gd name="T1" fmla="*/ 0 h 55"/>
              <a:gd name="T2" fmla="*/ 2147483647 w 2159"/>
              <a:gd name="T3" fmla="*/ 2147483647 h 55"/>
              <a:gd name="T4" fmla="*/ 2147483647 w 2159"/>
              <a:gd name="T5" fmla="*/ 2147483647 h 55"/>
              <a:gd name="T6" fmla="*/ 2147483647 w 2159"/>
              <a:gd name="T7" fmla="*/ 2147483647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59"/>
              <a:gd name="T13" fmla="*/ 0 h 55"/>
              <a:gd name="T14" fmla="*/ 2159 w 2159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" h="55">
                <a:moveTo>
                  <a:pt x="0" y="0"/>
                </a:moveTo>
                <a:lnTo>
                  <a:pt x="1142" y="3"/>
                </a:lnTo>
                <a:lnTo>
                  <a:pt x="978" y="55"/>
                </a:lnTo>
                <a:lnTo>
                  <a:pt x="2159" y="12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Freeform 243"/>
          <p:cNvSpPr>
            <a:spLocks/>
          </p:cNvSpPr>
          <p:nvPr/>
        </p:nvSpPr>
        <p:spPr bwMode="auto">
          <a:xfrm rot="3445129">
            <a:off x="6912769" y="3945732"/>
            <a:ext cx="395287" cy="958850"/>
          </a:xfrm>
          <a:custGeom>
            <a:avLst/>
            <a:gdLst>
              <a:gd name="T0" fmla="*/ 2147483647 w 343"/>
              <a:gd name="T1" fmla="*/ 2147483647 h 578"/>
              <a:gd name="T2" fmla="*/ 0 w 343"/>
              <a:gd name="T3" fmla="*/ 0 h 578"/>
              <a:gd name="T4" fmla="*/ 2147483647 w 343"/>
              <a:gd name="T5" fmla="*/ 2147483647 h 578"/>
              <a:gd name="T6" fmla="*/ 0 60000 65536"/>
              <a:gd name="T7" fmla="*/ 0 60000 65536"/>
              <a:gd name="T8" fmla="*/ 0 60000 65536"/>
              <a:gd name="T9" fmla="*/ 0 w 343"/>
              <a:gd name="T10" fmla="*/ 0 h 578"/>
              <a:gd name="T11" fmla="*/ 343 w 343"/>
              <a:gd name="T12" fmla="*/ 578 h 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" h="578">
                <a:moveTo>
                  <a:pt x="262" y="578"/>
                </a:moveTo>
                <a:lnTo>
                  <a:pt x="0" y="0"/>
                </a:lnTo>
                <a:lnTo>
                  <a:pt x="343" y="470"/>
                </a:lnTo>
              </a:path>
            </a:pathLst>
          </a:custGeom>
          <a:solidFill>
            <a:srgbClr val="FF9900">
              <a:alpha val="50195"/>
            </a:srgb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8" name="Freeform 244"/>
          <p:cNvSpPr>
            <a:spLocks/>
          </p:cNvSpPr>
          <p:nvPr/>
        </p:nvSpPr>
        <p:spPr bwMode="auto">
          <a:xfrm rot="18154871" flipH="1">
            <a:off x="7915275" y="4022726"/>
            <a:ext cx="395287" cy="957262"/>
          </a:xfrm>
          <a:custGeom>
            <a:avLst/>
            <a:gdLst>
              <a:gd name="T0" fmla="*/ 2147483647 w 343"/>
              <a:gd name="T1" fmla="*/ 2147483647 h 578"/>
              <a:gd name="T2" fmla="*/ 0 w 343"/>
              <a:gd name="T3" fmla="*/ 0 h 578"/>
              <a:gd name="T4" fmla="*/ 2147483647 w 343"/>
              <a:gd name="T5" fmla="*/ 2147483647 h 578"/>
              <a:gd name="T6" fmla="*/ 0 60000 65536"/>
              <a:gd name="T7" fmla="*/ 0 60000 65536"/>
              <a:gd name="T8" fmla="*/ 0 60000 65536"/>
              <a:gd name="T9" fmla="*/ 0 w 343"/>
              <a:gd name="T10" fmla="*/ 0 h 578"/>
              <a:gd name="T11" fmla="*/ 343 w 343"/>
              <a:gd name="T12" fmla="*/ 578 h 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" h="578">
                <a:moveTo>
                  <a:pt x="262" y="578"/>
                </a:moveTo>
                <a:lnTo>
                  <a:pt x="0" y="0"/>
                </a:lnTo>
                <a:lnTo>
                  <a:pt x="343" y="470"/>
                </a:lnTo>
              </a:path>
            </a:pathLst>
          </a:custGeom>
          <a:solidFill>
            <a:srgbClr val="FF9900">
              <a:alpha val="50195"/>
            </a:srgb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9" name="Freeform 245"/>
          <p:cNvSpPr>
            <a:spLocks/>
          </p:cNvSpPr>
          <p:nvPr/>
        </p:nvSpPr>
        <p:spPr bwMode="auto">
          <a:xfrm rot="7681240">
            <a:off x="4946650" y="968375"/>
            <a:ext cx="623888" cy="4332288"/>
          </a:xfrm>
          <a:custGeom>
            <a:avLst/>
            <a:gdLst>
              <a:gd name="T0" fmla="*/ 0 w 758"/>
              <a:gd name="T1" fmla="*/ 2147483647 h 2154"/>
              <a:gd name="T2" fmla="*/ 2147483647 w 758"/>
              <a:gd name="T3" fmla="*/ 2147483647 h 2154"/>
              <a:gd name="T4" fmla="*/ 2147483647 w 758"/>
              <a:gd name="T5" fmla="*/ 2147483647 h 2154"/>
              <a:gd name="T6" fmla="*/ 2147483647 w 758"/>
              <a:gd name="T7" fmla="*/ 0 h 2154"/>
              <a:gd name="T8" fmla="*/ 0 60000 65536"/>
              <a:gd name="T9" fmla="*/ 0 60000 65536"/>
              <a:gd name="T10" fmla="*/ 0 60000 65536"/>
              <a:gd name="T11" fmla="*/ 0 60000 65536"/>
              <a:gd name="T12" fmla="*/ 0 w 758"/>
              <a:gd name="T13" fmla="*/ 0 h 2154"/>
              <a:gd name="T14" fmla="*/ 758 w 758"/>
              <a:gd name="T15" fmla="*/ 2154 h 2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" h="2154">
                <a:moveTo>
                  <a:pt x="0" y="2154"/>
                </a:moveTo>
                <a:lnTo>
                  <a:pt x="381" y="1014"/>
                </a:lnTo>
                <a:lnTo>
                  <a:pt x="390" y="1158"/>
                </a:lnTo>
                <a:lnTo>
                  <a:pt x="758" y="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Text Box 246"/>
          <p:cNvSpPr txBox="1">
            <a:spLocks noChangeArrowheads="1"/>
          </p:cNvSpPr>
          <p:nvPr/>
        </p:nvSpPr>
        <p:spPr bwMode="auto">
          <a:xfrm>
            <a:off x="7004050" y="4818063"/>
            <a:ext cx="1092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1100">
                <a:latin typeface="Tekton" pitchFamily="34" charset="0"/>
              </a:rPr>
              <a:t>Access to UGS</a:t>
            </a:r>
          </a:p>
        </p:txBody>
      </p:sp>
      <p:pic>
        <p:nvPicPr>
          <p:cNvPr id="18461" name="Picture 247" descr="gateway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4000"/>
          </a:blip>
          <a:srcRect/>
          <a:stretch>
            <a:fillRect/>
          </a:stretch>
        </p:blipFill>
        <p:spPr bwMode="auto">
          <a:xfrm>
            <a:off x="8126413" y="4767263"/>
            <a:ext cx="5159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2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2812" y="5598673"/>
            <a:ext cx="906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3" name="Freeform 249"/>
          <p:cNvSpPr>
            <a:spLocks/>
          </p:cNvSpPr>
          <p:nvPr/>
        </p:nvSpPr>
        <p:spPr bwMode="auto">
          <a:xfrm>
            <a:off x="3659188" y="1670050"/>
            <a:ext cx="338137" cy="3789363"/>
          </a:xfrm>
          <a:custGeom>
            <a:avLst/>
            <a:gdLst>
              <a:gd name="T0" fmla="*/ 2147483647 w 224"/>
              <a:gd name="T1" fmla="*/ 2147483647 h 2546"/>
              <a:gd name="T2" fmla="*/ 2147483647 w 224"/>
              <a:gd name="T3" fmla="*/ 2147483647 h 2546"/>
              <a:gd name="T4" fmla="*/ 0 w 224"/>
              <a:gd name="T5" fmla="*/ 2147483647 h 2546"/>
              <a:gd name="T6" fmla="*/ 2147483647 w 224"/>
              <a:gd name="T7" fmla="*/ 0 h 2546"/>
              <a:gd name="T8" fmla="*/ 0 60000 65536"/>
              <a:gd name="T9" fmla="*/ 0 60000 65536"/>
              <a:gd name="T10" fmla="*/ 0 60000 65536"/>
              <a:gd name="T11" fmla="*/ 0 60000 65536"/>
              <a:gd name="T12" fmla="*/ 0 w 224"/>
              <a:gd name="T13" fmla="*/ 0 h 2546"/>
              <a:gd name="T14" fmla="*/ 224 w 224"/>
              <a:gd name="T15" fmla="*/ 2546 h 2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" h="2546">
                <a:moveTo>
                  <a:pt x="224" y="2546"/>
                </a:moveTo>
                <a:lnTo>
                  <a:pt x="113" y="1199"/>
                </a:lnTo>
                <a:lnTo>
                  <a:pt x="0" y="1380"/>
                </a:lnTo>
                <a:lnTo>
                  <a:pt x="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464" name="Picture 25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E6"/>
              </a:clrFrom>
              <a:clrTo>
                <a:srgbClr val="FFFF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088" y="5487988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25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438" y="5302250"/>
            <a:ext cx="863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6" name="Text Box 252"/>
          <p:cNvSpPr txBox="1">
            <a:spLocks noChangeArrowheads="1"/>
          </p:cNvSpPr>
          <p:nvPr/>
        </p:nvSpPr>
        <p:spPr bwMode="auto">
          <a:xfrm>
            <a:off x="7405688" y="5291138"/>
            <a:ext cx="15065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1100">
                <a:latin typeface="Tekton" pitchFamily="34" charset="0"/>
              </a:rPr>
              <a:t>Access to Special OPs</a:t>
            </a:r>
          </a:p>
        </p:txBody>
      </p:sp>
      <p:grpSp>
        <p:nvGrpSpPr>
          <p:cNvPr id="6" name="Group 253"/>
          <p:cNvGrpSpPr>
            <a:grpSpLocks/>
          </p:cNvGrpSpPr>
          <p:nvPr/>
        </p:nvGrpSpPr>
        <p:grpSpPr bwMode="auto">
          <a:xfrm>
            <a:off x="7564438" y="5546725"/>
            <a:ext cx="979487" cy="577850"/>
            <a:chOff x="3574" y="847"/>
            <a:chExt cx="1640" cy="1099"/>
          </a:xfrm>
        </p:grpSpPr>
        <p:pic>
          <p:nvPicPr>
            <p:cNvPr id="18479" name="Picture 2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74" y="847"/>
              <a:ext cx="1639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0" name="Rectangle 255"/>
            <p:cNvSpPr>
              <a:spLocks noChangeArrowheads="1"/>
            </p:cNvSpPr>
            <p:nvPr/>
          </p:nvSpPr>
          <p:spPr bwMode="auto">
            <a:xfrm>
              <a:off x="3574" y="1945"/>
              <a:ext cx="1640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69" name="Picture 25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78702" y="5568681"/>
            <a:ext cx="12906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Text Box 258"/>
          <p:cNvSpPr txBox="1">
            <a:spLocks noChangeArrowheads="1"/>
          </p:cNvSpPr>
          <p:nvPr/>
        </p:nvSpPr>
        <p:spPr bwMode="auto">
          <a:xfrm>
            <a:off x="5664710" y="5889206"/>
            <a:ext cx="315740" cy="21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800" dirty="0" smtClean="0">
                <a:latin typeface="Arial Narrow" pitchFamily="34" charset="0"/>
              </a:rPr>
              <a:t>ISR</a:t>
            </a:r>
            <a:endParaRPr lang="en-US" sz="800" dirty="0">
              <a:latin typeface="Arial Narrow" pitchFamily="34" charset="0"/>
            </a:endParaRPr>
          </a:p>
        </p:txBody>
      </p:sp>
      <p:sp>
        <p:nvSpPr>
          <p:cNvPr id="18471" name="Text Box 259"/>
          <p:cNvSpPr txBox="1">
            <a:spLocks noChangeArrowheads="1"/>
          </p:cNvSpPr>
          <p:nvPr/>
        </p:nvSpPr>
        <p:spPr bwMode="auto">
          <a:xfrm>
            <a:off x="5443538" y="5346700"/>
            <a:ext cx="389478" cy="21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800" dirty="0" smtClean="0">
                <a:latin typeface="Arial Narrow" pitchFamily="34" charset="0"/>
              </a:rPr>
              <a:t>Strike</a:t>
            </a:r>
            <a:endParaRPr lang="en-US" sz="800" dirty="0">
              <a:latin typeface="Arial Narrow" pitchFamily="34" charset="0"/>
            </a:endParaRPr>
          </a:p>
        </p:txBody>
      </p:sp>
      <p:sp>
        <p:nvSpPr>
          <p:cNvPr id="18472" name="Freeform 263"/>
          <p:cNvSpPr>
            <a:spLocks/>
          </p:cNvSpPr>
          <p:nvPr/>
        </p:nvSpPr>
        <p:spPr bwMode="auto">
          <a:xfrm rot="3716339">
            <a:off x="5521325" y="4629151"/>
            <a:ext cx="1741487" cy="49212"/>
          </a:xfrm>
          <a:custGeom>
            <a:avLst/>
            <a:gdLst>
              <a:gd name="T0" fmla="*/ 0 w 2159"/>
              <a:gd name="T1" fmla="*/ 0 h 55"/>
              <a:gd name="T2" fmla="*/ 2147483647 w 2159"/>
              <a:gd name="T3" fmla="*/ 2147483647 h 55"/>
              <a:gd name="T4" fmla="*/ 2147483647 w 2159"/>
              <a:gd name="T5" fmla="*/ 2147483647 h 55"/>
              <a:gd name="T6" fmla="*/ 2147483647 w 2159"/>
              <a:gd name="T7" fmla="*/ 2147483647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59"/>
              <a:gd name="T13" fmla="*/ 0 h 55"/>
              <a:gd name="T14" fmla="*/ 2159 w 2159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" h="55">
                <a:moveTo>
                  <a:pt x="0" y="0"/>
                </a:moveTo>
                <a:lnTo>
                  <a:pt x="1142" y="3"/>
                </a:lnTo>
                <a:lnTo>
                  <a:pt x="978" y="55"/>
                </a:lnTo>
                <a:lnTo>
                  <a:pt x="2159" y="12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Oval 264"/>
          <p:cNvSpPr>
            <a:spLocks noChangeArrowheads="1"/>
          </p:cNvSpPr>
          <p:nvPr/>
        </p:nvSpPr>
        <p:spPr bwMode="auto">
          <a:xfrm>
            <a:off x="5521325" y="2449513"/>
            <a:ext cx="1733550" cy="1285875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8288" rIns="18288" anchor="ctr"/>
          <a:lstStyle/>
          <a:p>
            <a:pPr algn="ctr"/>
            <a:endParaRPr lang="en-US"/>
          </a:p>
        </p:txBody>
      </p:sp>
      <p:sp>
        <p:nvSpPr>
          <p:cNvPr id="18474" name="TextBox 265"/>
          <p:cNvSpPr txBox="1">
            <a:spLocks noChangeArrowheads="1"/>
          </p:cNvSpPr>
          <p:nvPr/>
        </p:nvSpPr>
        <p:spPr bwMode="auto">
          <a:xfrm>
            <a:off x="5913975" y="1808773"/>
            <a:ext cx="132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Discoverable Sensor</a:t>
            </a:r>
          </a:p>
          <a:p>
            <a:pPr algn="ctr"/>
            <a:r>
              <a:rPr lang="en-US" dirty="0" smtClean="0"/>
              <a:t>Capabilities</a:t>
            </a:r>
            <a:endParaRPr lang="en-US" dirty="0"/>
          </a:p>
        </p:txBody>
      </p:sp>
      <p:pic>
        <p:nvPicPr>
          <p:cNvPr id="18475" name="Picture 11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89" t="22641" r="8333" b="15094"/>
          <a:stretch>
            <a:fillRect/>
          </a:stretch>
        </p:blipFill>
        <p:spPr bwMode="auto">
          <a:xfrm rot="4952450">
            <a:off x="7074694" y="2580482"/>
            <a:ext cx="3190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11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89" t="22641" r="8333" b="15094"/>
          <a:stretch>
            <a:fillRect/>
          </a:stretch>
        </p:blipFill>
        <p:spPr bwMode="auto">
          <a:xfrm rot="4952450">
            <a:off x="6949281" y="3199607"/>
            <a:ext cx="3190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26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2138" y="3573463"/>
            <a:ext cx="9429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493" y="4666890"/>
            <a:ext cx="656891" cy="59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 flipH="1">
            <a:off x="1931988" y="5076825"/>
            <a:ext cx="846137" cy="298450"/>
            <a:chOff x="5255" y="-74"/>
            <a:chExt cx="1161" cy="721"/>
          </a:xfrm>
        </p:grpSpPr>
        <p:sp>
          <p:nvSpPr>
            <p:cNvPr id="18591" name="Freeform 9"/>
            <p:cNvSpPr>
              <a:spLocks/>
            </p:cNvSpPr>
            <p:nvPr/>
          </p:nvSpPr>
          <p:spPr bwMode="auto">
            <a:xfrm>
              <a:off x="5256" y="507"/>
              <a:ext cx="496" cy="139"/>
            </a:xfrm>
            <a:custGeom>
              <a:avLst/>
              <a:gdLst>
                <a:gd name="T0" fmla="*/ 4 w 992"/>
                <a:gd name="T1" fmla="*/ 2 h 279"/>
                <a:gd name="T2" fmla="*/ 3 w 992"/>
                <a:gd name="T3" fmla="*/ 0 h 279"/>
                <a:gd name="T4" fmla="*/ 3 w 992"/>
                <a:gd name="T5" fmla="*/ 0 h 279"/>
                <a:gd name="T6" fmla="*/ 3 w 992"/>
                <a:gd name="T7" fmla="*/ 0 h 279"/>
                <a:gd name="T8" fmla="*/ 0 w 992"/>
                <a:gd name="T9" fmla="*/ 0 h 279"/>
                <a:gd name="T10" fmla="*/ 0 w 992"/>
                <a:gd name="T11" fmla="*/ 2 h 279"/>
                <a:gd name="T12" fmla="*/ 8 w 992"/>
                <a:gd name="T13" fmla="*/ 2 h 279"/>
                <a:gd name="T14" fmla="*/ 4 w 992"/>
                <a:gd name="T15" fmla="*/ 2 h 2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2"/>
                <a:gd name="T25" fmla="*/ 0 h 279"/>
                <a:gd name="T26" fmla="*/ 992 w 992"/>
                <a:gd name="T27" fmla="*/ 279 h 2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2" h="279">
                  <a:moveTo>
                    <a:pt x="404" y="274"/>
                  </a:moveTo>
                  <a:lnTo>
                    <a:pt x="317" y="54"/>
                  </a:lnTo>
                  <a:lnTo>
                    <a:pt x="331" y="51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279"/>
                  </a:lnTo>
                  <a:lnTo>
                    <a:pt x="992" y="279"/>
                  </a:lnTo>
                  <a:lnTo>
                    <a:pt x="404" y="274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Freeform 10"/>
            <p:cNvSpPr>
              <a:spLocks/>
            </p:cNvSpPr>
            <p:nvPr/>
          </p:nvSpPr>
          <p:spPr bwMode="auto">
            <a:xfrm>
              <a:off x="5255" y="444"/>
              <a:ext cx="214" cy="68"/>
            </a:xfrm>
            <a:custGeom>
              <a:avLst/>
              <a:gdLst>
                <a:gd name="T0" fmla="*/ 3 w 428"/>
                <a:gd name="T1" fmla="*/ 1 h 136"/>
                <a:gd name="T2" fmla="*/ 3 w 428"/>
                <a:gd name="T3" fmla="*/ 1 h 136"/>
                <a:gd name="T4" fmla="*/ 3 w 428"/>
                <a:gd name="T5" fmla="*/ 1 h 136"/>
                <a:gd name="T6" fmla="*/ 3 w 428"/>
                <a:gd name="T7" fmla="*/ 1 h 136"/>
                <a:gd name="T8" fmla="*/ 3 w 428"/>
                <a:gd name="T9" fmla="*/ 1 h 136"/>
                <a:gd name="T10" fmla="*/ 3 w 428"/>
                <a:gd name="T11" fmla="*/ 1 h 136"/>
                <a:gd name="T12" fmla="*/ 3 w 428"/>
                <a:gd name="T13" fmla="*/ 1 h 136"/>
                <a:gd name="T14" fmla="*/ 3 w 428"/>
                <a:gd name="T15" fmla="*/ 1 h 136"/>
                <a:gd name="T16" fmla="*/ 3 w 428"/>
                <a:gd name="T17" fmla="*/ 1 h 136"/>
                <a:gd name="T18" fmla="*/ 3 w 428"/>
                <a:gd name="T19" fmla="*/ 1 h 136"/>
                <a:gd name="T20" fmla="*/ 3 w 428"/>
                <a:gd name="T21" fmla="*/ 1 h 136"/>
                <a:gd name="T22" fmla="*/ 3 w 428"/>
                <a:gd name="T23" fmla="*/ 1 h 136"/>
                <a:gd name="T24" fmla="*/ 3 w 428"/>
                <a:gd name="T25" fmla="*/ 1 h 136"/>
                <a:gd name="T26" fmla="*/ 3 w 428"/>
                <a:gd name="T27" fmla="*/ 1 h 136"/>
                <a:gd name="T28" fmla="*/ 3 w 428"/>
                <a:gd name="T29" fmla="*/ 1 h 136"/>
                <a:gd name="T30" fmla="*/ 2 w 428"/>
                <a:gd name="T31" fmla="*/ 1 h 136"/>
                <a:gd name="T32" fmla="*/ 2 w 428"/>
                <a:gd name="T33" fmla="*/ 1 h 136"/>
                <a:gd name="T34" fmla="*/ 2 w 428"/>
                <a:gd name="T35" fmla="*/ 1 h 136"/>
                <a:gd name="T36" fmla="*/ 2 w 428"/>
                <a:gd name="T37" fmla="*/ 1 h 136"/>
                <a:gd name="T38" fmla="*/ 2 w 428"/>
                <a:gd name="T39" fmla="*/ 1 h 136"/>
                <a:gd name="T40" fmla="*/ 2 w 428"/>
                <a:gd name="T41" fmla="*/ 1 h 136"/>
                <a:gd name="T42" fmla="*/ 2 w 428"/>
                <a:gd name="T43" fmla="*/ 1 h 136"/>
                <a:gd name="T44" fmla="*/ 2 w 428"/>
                <a:gd name="T45" fmla="*/ 1 h 136"/>
                <a:gd name="T46" fmla="*/ 2 w 428"/>
                <a:gd name="T47" fmla="*/ 1 h 136"/>
                <a:gd name="T48" fmla="*/ 2 w 428"/>
                <a:gd name="T49" fmla="*/ 1 h 136"/>
                <a:gd name="T50" fmla="*/ 2 w 428"/>
                <a:gd name="T51" fmla="*/ 1 h 136"/>
                <a:gd name="T52" fmla="*/ 2 w 428"/>
                <a:gd name="T53" fmla="*/ 1 h 136"/>
                <a:gd name="T54" fmla="*/ 2 w 428"/>
                <a:gd name="T55" fmla="*/ 1 h 136"/>
                <a:gd name="T56" fmla="*/ 1 w 428"/>
                <a:gd name="T57" fmla="*/ 1 h 136"/>
                <a:gd name="T58" fmla="*/ 1 w 428"/>
                <a:gd name="T59" fmla="*/ 1 h 136"/>
                <a:gd name="T60" fmla="*/ 1 w 428"/>
                <a:gd name="T61" fmla="*/ 1 h 136"/>
                <a:gd name="T62" fmla="*/ 1 w 428"/>
                <a:gd name="T63" fmla="*/ 1 h 136"/>
                <a:gd name="T64" fmla="*/ 1 w 428"/>
                <a:gd name="T65" fmla="*/ 1 h 136"/>
                <a:gd name="T66" fmla="*/ 1 w 428"/>
                <a:gd name="T67" fmla="*/ 1 h 136"/>
                <a:gd name="T68" fmla="*/ 1 w 428"/>
                <a:gd name="T69" fmla="*/ 1 h 136"/>
                <a:gd name="T70" fmla="*/ 1 w 428"/>
                <a:gd name="T71" fmla="*/ 1 h 136"/>
                <a:gd name="T72" fmla="*/ 1 w 428"/>
                <a:gd name="T73" fmla="*/ 1 h 136"/>
                <a:gd name="T74" fmla="*/ 1 w 428"/>
                <a:gd name="T75" fmla="*/ 1 h 136"/>
                <a:gd name="T76" fmla="*/ 1 w 428"/>
                <a:gd name="T77" fmla="*/ 1 h 136"/>
                <a:gd name="T78" fmla="*/ 1 w 428"/>
                <a:gd name="T79" fmla="*/ 1 h 136"/>
                <a:gd name="T80" fmla="*/ 1 w 428"/>
                <a:gd name="T81" fmla="*/ 1 h 136"/>
                <a:gd name="T82" fmla="*/ 1 w 428"/>
                <a:gd name="T83" fmla="*/ 1 h 136"/>
                <a:gd name="T84" fmla="*/ 1 w 428"/>
                <a:gd name="T85" fmla="*/ 1 h 136"/>
                <a:gd name="T86" fmla="*/ 1 w 428"/>
                <a:gd name="T87" fmla="*/ 1 h 136"/>
                <a:gd name="T88" fmla="*/ 1 w 428"/>
                <a:gd name="T89" fmla="*/ 1 h 136"/>
                <a:gd name="T90" fmla="*/ 0 w 428"/>
                <a:gd name="T91" fmla="*/ 1 h 136"/>
                <a:gd name="T92" fmla="*/ 0 w 428"/>
                <a:gd name="T93" fmla="*/ 1 h 136"/>
                <a:gd name="T94" fmla="*/ 3 w 428"/>
                <a:gd name="T95" fmla="*/ 1 h 136"/>
                <a:gd name="T96" fmla="*/ 3 w 428"/>
                <a:gd name="T97" fmla="*/ 1 h 1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8"/>
                <a:gd name="T148" fmla="*/ 0 h 136"/>
                <a:gd name="T149" fmla="*/ 428 w 428"/>
                <a:gd name="T150" fmla="*/ 136 h 1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8" h="136">
                  <a:moveTo>
                    <a:pt x="428" y="77"/>
                  </a:moveTo>
                  <a:lnTo>
                    <a:pt x="428" y="72"/>
                  </a:lnTo>
                  <a:lnTo>
                    <a:pt x="427" y="69"/>
                  </a:lnTo>
                  <a:lnTo>
                    <a:pt x="424" y="67"/>
                  </a:lnTo>
                  <a:lnTo>
                    <a:pt x="420" y="63"/>
                  </a:lnTo>
                  <a:lnTo>
                    <a:pt x="418" y="62"/>
                  </a:lnTo>
                  <a:lnTo>
                    <a:pt x="415" y="61"/>
                  </a:lnTo>
                  <a:lnTo>
                    <a:pt x="412" y="61"/>
                  </a:lnTo>
                  <a:lnTo>
                    <a:pt x="410" y="62"/>
                  </a:lnTo>
                  <a:lnTo>
                    <a:pt x="409" y="65"/>
                  </a:lnTo>
                  <a:lnTo>
                    <a:pt x="408" y="69"/>
                  </a:lnTo>
                  <a:lnTo>
                    <a:pt x="408" y="71"/>
                  </a:lnTo>
                  <a:lnTo>
                    <a:pt x="399" y="76"/>
                  </a:lnTo>
                  <a:lnTo>
                    <a:pt x="390" y="80"/>
                  </a:lnTo>
                  <a:lnTo>
                    <a:pt x="384" y="86"/>
                  </a:lnTo>
                  <a:lnTo>
                    <a:pt x="379" y="93"/>
                  </a:lnTo>
                  <a:lnTo>
                    <a:pt x="378" y="93"/>
                  </a:lnTo>
                  <a:lnTo>
                    <a:pt x="375" y="92"/>
                  </a:lnTo>
                  <a:lnTo>
                    <a:pt x="373" y="91"/>
                  </a:lnTo>
                  <a:lnTo>
                    <a:pt x="370" y="91"/>
                  </a:lnTo>
                  <a:lnTo>
                    <a:pt x="367" y="92"/>
                  </a:lnTo>
                  <a:lnTo>
                    <a:pt x="367" y="93"/>
                  </a:lnTo>
                  <a:lnTo>
                    <a:pt x="366" y="93"/>
                  </a:lnTo>
                  <a:lnTo>
                    <a:pt x="343" y="93"/>
                  </a:lnTo>
                  <a:lnTo>
                    <a:pt x="341" y="91"/>
                  </a:lnTo>
                  <a:lnTo>
                    <a:pt x="339" y="88"/>
                  </a:lnTo>
                  <a:lnTo>
                    <a:pt x="336" y="86"/>
                  </a:lnTo>
                  <a:lnTo>
                    <a:pt x="334" y="83"/>
                  </a:lnTo>
                  <a:lnTo>
                    <a:pt x="339" y="77"/>
                  </a:lnTo>
                  <a:lnTo>
                    <a:pt x="341" y="71"/>
                  </a:lnTo>
                  <a:lnTo>
                    <a:pt x="343" y="64"/>
                  </a:lnTo>
                  <a:lnTo>
                    <a:pt x="344" y="56"/>
                  </a:lnTo>
                  <a:lnTo>
                    <a:pt x="342" y="49"/>
                  </a:lnTo>
                  <a:lnTo>
                    <a:pt x="339" y="44"/>
                  </a:lnTo>
                  <a:lnTo>
                    <a:pt x="334" y="39"/>
                  </a:lnTo>
                  <a:lnTo>
                    <a:pt x="328" y="35"/>
                  </a:lnTo>
                  <a:lnTo>
                    <a:pt x="324" y="32"/>
                  </a:lnTo>
                  <a:lnTo>
                    <a:pt x="319" y="30"/>
                  </a:lnTo>
                  <a:lnTo>
                    <a:pt x="314" y="31"/>
                  </a:lnTo>
                  <a:lnTo>
                    <a:pt x="310" y="35"/>
                  </a:lnTo>
                  <a:lnTo>
                    <a:pt x="309" y="39"/>
                  </a:lnTo>
                  <a:lnTo>
                    <a:pt x="309" y="44"/>
                  </a:lnTo>
                  <a:lnTo>
                    <a:pt x="309" y="48"/>
                  </a:lnTo>
                  <a:lnTo>
                    <a:pt x="309" y="52"/>
                  </a:lnTo>
                  <a:lnTo>
                    <a:pt x="306" y="56"/>
                  </a:lnTo>
                  <a:lnTo>
                    <a:pt x="304" y="61"/>
                  </a:lnTo>
                  <a:lnTo>
                    <a:pt x="301" y="65"/>
                  </a:lnTo>
                  <a:lnTo>
                    <a:pt x="297" y="70"/>
                  </a:lnTo>
                  <a:lnTo>
                    <a:pt x="295" y="67"/>
                  </a:lnTo>
                  <a:lnTo>
                    <a:pt x="293" y="64"/>
                  </a:lnTo>
                  <a:lnTo>
                    <a:pt x="289" y="63"/>
                  </a:lnTo>
                  <a:lnTo>
                    <a:pt x="286" y="61"/>
                  </a:lnTo>
                  <a:lnTo>
                    <a:pt x="275" y="62"/>
                  </a:lnTo>
                  <a:lnTo>
                    <a:pt x="268" y="69"/>
                  </a:lnTo>
                  <a:lnTo>
                    <a:pt x="264" y="79"/>
                  </a:lnTo>
                  <a:lnTo>
                    <a:pt x="261" y="92"/>
                  </a:lnTo>
                  <a:lnTo>
                    <a:pt x="261" y="93"/>
                  </a:lnTo>
                  <a:lnTo>
                    <a:pt x="246" y="93"/>
                  </a:lnTo>
                  <a:lnTo>
                    <a:pt x="246" y="90"/>
                  </a:lnTo>
                  <a:lnTo>
                    <a:pt x="248" y="85"/>
                  </a:lnTo>
                  <a:lnTo>
                    <a:pt x="248" y="82"/>
                  </a:lnTo>
                  <a:lnTo>
                    <a:pt x="248" y="78"/>
                  </a:lnTo>
                  <a:lnTo>
                    <a:pt x="243" y="71"/>
                  </a:lnTo>
                  <a:lnTo>
                    <a:pt x="237" y="67"/>
                  </a:lnTo>
                  <a:lnTo>
                    <a:pt x="229" y="63"/>
                  </a:lnTo>
                  <a:lnTo>
                    <a:pt x="222" y="62"/>
                  </a:lnTo>
                  <a:lnTo>
                    <a:pt x="226" y="57"/>
                  </a:lnTo>
                  <a:lnTo>
                    <a:pt x="229" y="53"/>
                  </a:lnTo>
                  <a:lnTo>
                    <a:pt x="232" y="48"/>
                  </a:lnTo>
                  <a:lnTo>
                    <a:pt x="234" y="42"/>
                  </a:lnTo>
                  <a:lnTo>
                    <a:pt x="234" y="32"/>
                  </a:lnTo>
                  <a:lnTo>
                    <a:pt x="229" y="24"/>
                  </a:lnTo>
                  <a:lnTo>
                    <a:pt x="221" y="19"/>
                  </a:lnTo>
                  <a:lnTo>
                    <a:pt x="213" y="18"/>
                  </a:lnTo>
                  <a:lnTo>
                    <a:pt x="212" y="18"/>
                  </a:lnTo>
                  <a:lnTo>
                    <a:pt x="212" y="19"/>
                  </a:lnTo>
                  <a:lnTo>
                    <a:pt x="212" y="21"/>
                  </a:lnTo>
                  <a:lnTo>
                    <a:pt x="207" y="17"/>
                  </a:lnTo>
                  <a:lnTo>
                    <a:pt x="202" y="14"/>
                  </a:lnTo>
                  <a:lnTo>
                    <a:pt x="197" y="10"/>
                  </a:lnTo>
                  <a:lnTo>
                    <a:pt x="194" y="11"/>
                  </a:lnTo>
                  <a:lnTo>
                    <a:pt x="189" y="15"/>
                  </a:lnTo>
                  <a:lnTo>
                    <a:pt x="184" y="19"/>
                  </a:lnTo>
                  <a:lnTo>
                    <a:pt x="181" y="25"/>
                  </a:lnTo>
                  <a:lnTo>
                    <a:pt x="179" y="31"/>
                  </a:lnTo>
                  <a:lnTo>
                    <a:pt x="179" y="38"/>
                  </a:lnTo>
                  <a:lnTo>
                    <a:pt x="180" y="45"/>
                  </a:lnTo>
                  <a:lnTo>
                    <a:pt x="181" y="52"/>
                  </a:lnTo>
                  <a:lnTo>
                    <a:pt x="181" y="57"/>
                  </a:lnTo>
                  <a:lnTo>
                    <a:pt x="177" y="65"/>
                  </a:lnTo>
                  <a:lnTo>
                    <a:pt x="170" y="70"/>
                  </a:lnTo>
                  <a:lnTo>
                    <a:pt x="164" y="72"/>
                  </a:lnTo>
                  <a:lnTo>
                    <a:pt x="157" y="71"/>
                  </a:lnTo>
                  <a:lnTo>
                    <a:pt x="156" y="70"/>
                  </a:lnTo>
                  <a:lnTo>
                    <a:pt x="156" y="69"/>
                  </a:lnTo>
                  <a:lnTo>
                    <a:pt x="154" y="68"/>
                  </a:lnTo>
                  <a:lnTo>
                    <a:pt x="153" y="65"/>
                  </a:lnTo>
                  <a:lnTo>
                    <a:pt x="152" y="55"/>
                  </a:lnTo>
                  <a:lnTo>
                    <a:pt x="151" y="45"/>
                  </a:lnTo>
                  <a:lnTo>
                    <a:pt x="149" y="34"/>
                  </a:lnTo>
                  <a:lnTo>
                    <a:pt x="145" y="24"/>
                  </a:lnTo>
                  <a:lnTo>
                    <a:pt x="146" y="23"/>
                  </a:lnTo>
                  <a:lnTo>
                    <a:pt x="147" y="23"/>
                  </a:lnTo>
                  <a:lnTo>
                    <a:pt x="149" y="23"/>
                  </a:lnTo>
                  <a:lnTo>
                    <a:pt x="149" y="22"/>
                  </a:lnTo>
                  <a:lnTo>
                    <a:pt x="143" y="16"/>
                  </a:lnTo>
                  <a:lnTo>
                    <a:pt x="136" y="11"/>
                  </a:lnTo>
                  <a:lnTo>
                    <a:pt x="127" y="8"/>
                  </a:lnTo>
                  <a:lnTo>
                    <a:pt x="119" y="7"/>
                  </a:lnTo>
                  <a:lnTo>
                    <a:pt x="118" y="14"/>
                  </a:lnTo>
                  <a:lnTo>
                    <a:pt x="118" y="21"/>
                  </a:lnTo>
                  <a:lnTo>
                    <a:pt x="119" y="27"/>
                  </a:lnTo>
                  <a:lnTo>
                    <a:pt x="119" y="35"/>
                  </a:lnTo>
                  <a:lnTo>
                    <a:pt x="113" y="35"/>
                  </a:lnTo>
                  <a:lnTo>
                    <a:pt x="106" y="35"/>
                  </a:lnTo>
                  <a:lnTo>
                    <a:pt x="99" y="34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93" y="29"/>
                  </a:lnTo>
                  <a:lnTo>
                    <a:pt x="93" y="27"/>
                  </a:lnTo>
                  <a:lnTo>
                    <a:pt x="91" y="25"/>
                  </a:lnTo>
                  <a:lnTo>
                    <a:pt x="88" y="23"/>
                  </a:lnTo>
                  <a:lnTo>
                    <a:pt x="83" y="21"/>
                  </a:lnTo>
                  <a:lnTo>
                    <a:pt x="81" y="18"/>
                  </a:lnTo>
                  <a:lnTo>
                    <a:pt x="81" y="15"/>
                  </a:lnTo>
                  <a:lnTo>
                    <a:pt x="81" y="10"/>
                  </a:lnTo>
                  <a:lnTo>
                    <a:pt x="81" y="7"/>
                  </a:lnTo>
                  <a:lnTo>
                    <a:pt x="80" y="3"/>
                  </a:lnTo>
                  <a:lnTo>
                    <a:pt x="74" y="1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6" y="7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53" y="25"/>
                  </a:lnTo>
                  <a:lnTo>
                    <a:pt x="54" y="31"/>
                  </a:lnTo>
                  <a:lnTo>
                    <a:pt x="56" y="35"/>
                  </a:lnTo>
                  <a:lnTo>
                    <a:pt x="60" y="40"/>
                  </a:lnTo>
                  <a:lnTo>
                    <a:pt x="65" y="44"/>
                  </a:lnTo>
                  <a:lnTo>
                    <a:pt x="69" y="48"/>
                  </a:lnTo>
                  <a:lnTo>
                    <a:pt x="66" y="48"/>
                  </a:lnTo>
                  <a:lnTo>
                    <a:pt x="62" y="48"/>
                  </a:lnTo>
                  <a:lnTo>
                    <a:pt x="59" y="48"/>
                  </a:lnTo>
                  <a:lnTo>
                    <a:pt x="58" y="50"/>
                  </a:lnTo>
                  <a:lnTo>
                    <a:pt x="56" y="61"/>
                  </a:lnTo>
                  <a:lnTo>
                    <a:pt x="58" y="71"/>
                  </a:lnTo>
                  <a:lnTo>
                    <a:pt x="61" y="79"/>
                  </a:lnTo>
                  <a:lnTo>
                    <a:pt x="65" y="88"/>
                  </a:lnTo>
                  <a:lnTo>
                    <a:pt x="59" y="88"/>
                  </a:lnTo>
                  <a:lnTo>
                    <a:pt x="53" y="88"/>
                  </a:lnTo>
                  <a:lnTo>
                    <a:pt x="47" y="86"/>
                  </a:lnTo>
                  <a:lnTo>
                    <a:pt x="43" y="83"/>
                  </a:lnTo>
                  <a:lnTo>
                    <a:pt x="43" y="82"/>
                  </a:lnTo>
                  <a:lnTo>
                    <a:pt x="43" y="79"/>
                  </a:lnTo>
                  <a:lnTo>
                    <a:pt x="43" y="78"/>
                  </a:lnTo>
                  <a:lnTo>
                    <a:pt x="43" y="77"/>
                  </a:lnTo>
                  <a:lnTo>
                    <a:pt x="40" y="75"/>
                  </a:lnTo>
                  <a:lnTo>
                    <a:pt x="38" y="72"/>
                  </a:lnTo>
                  <a:lnTo>
                    <a:pt x="35" y="71"/>
                  </a:lnTo>
                  <a:lnTo>
                    <a:pt x="31" y="70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5" y="57"/>
                  </a:lnTo>
                  <a:lnTo>
                    <a:pt x="23" y="57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0" y="68"/>
                  </a:lnTo>
                  <a:lnTo>
                    <a:pt x="20" y="77"/>
                  </a:lnTo>
                  <a:lnTo>
                    <a:pt x="21" y="87"/>
                  </a:lnTo>
                  <a:lnTo>
                    <a:pt x="21" y="98"/>
                  </a:lnTo>
                  <a:lnTo>
                    <a:pt x="15" y="98"/>
                  </a:lnTo>
                  <a:lnTo>
                    <a:pt x="9" y="98"/>
                  </a:lnTo>
                  <a:lnTo>
                    <a:pt x="3" y="99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36"/>
                  </a:lnTo>
                  <a:lnTo>
                    <a:pt x="428" y="136"/>
                  </a:lnTo>
                  <a:lnTo>
                    <a:pt x="428" y="111"/>
                  </a:lnTo>
                  <a:lnTo>
                    <a:pt x="418" y="111"/>
                  </a:lnTo>
                  <a:lnTo>
                    <a:pt x="418" y="99"/>
                  </a:lnTo>
                  <a:lnTo>
                    <a:pt x="422" y="94"/>
                  </a:lnTo>
                  <a:lnTo>
                    <a:pt x="425" y="88"/>
                  </a:lnTo>
                  <a:lnTo>
                    <a:pt x="427" y="83"/>
                  </a:lnTo>
                  <a:lnTo>
                    <a:pt x="428" y="77"/>
                  </a:lnTo>
                  <a:close/>
                </a:path>
              </a:pathLst>
            </a:custGeom>
            <a:solidFill>
              <a:srgbClr val="00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3" name="Freeform 11"/>
            <p:cNvSpPr>
              <a:spLocks/>
            </p:cNvSpPr>
            <p:nvPr/>
          </p:nvSpPr>
          <p:spPr bwMode="auto">
            <a:xfrm>
              <a:off x="5461" y="490"/>
              <a:ext cx="4" cy="1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0 h 2"/>
                <a:gd name="T4" fmla="*/ 0 w 7"/>
                <a:gd name="T5" fmla="*/ 0 h 2"/>
                <a:gd name="T6" fmla="*/ 0 w 7"/>
                <a:gd name="T7" fmla="*/ 0 h 2"/>
                <a:gd name="T8" fmla="*/ 0 w 7"/>
                <a:gd name="T9" fmla="*/ 0 h 2"/>
                <a:gd name="T10" fmla="*/ 1 w 7"/>
                <a:gd name="T11" fmla="*/ 0 h 2"/>
                <a:gd name="T12" fmla="*/ 1 w 7"/>
                <a:gd name="T13" fmla="*/ 1 h 2"/>
                <a:gd name="T14" fmla="*/ 1 w 7"/>
                <a:gd name="T15" fmla="*/ 1 h 2"/>
                <a:gd name="T16" fmla="*/ 1 w 7"/>
                <a:gd name="T17" fmla="*/ 1 h 2"/>
                <a:gd name="T18" fmla="*/ 1 w 7"/>
                <a:gd name="T19" fmla="*/ 1 h 2"/>
                <a:gd name="T20" fmla="*/ 1 w 7"/>
                <a:gd name="T21" fmla="*/ 1 h 2"/>
                <a:gd name="T22" fmla="*/ 1 w 7"/>
                <a:gd name="T23" fmla="*/ 1 h 2"/>
                <a:gd name="T24" fmla="*/ 1 w 7"/>
                <a:gd name="T25" fmla="*/ 1 h 2"/>
                <a:gd name="T26" fmla="*/ 0 w 7"/>
                <a:gd name="T27" fmla="*/ 1 h 2"/>
                <a:gd name="T28" fmla="*/ 0 w 7"/>
                <a:gd name="T29" fmla="*/ 1 h 2"/>
                <a:gd name="T30" fmla="*/ 0 w 7"/>
                <a:gd name="T31" fmla="*/ 1 h 2"/>
                <a:gd name="T32" fmla="*/ 0 w 7"/>
                <a:gd name="T33" fmla="*/ 1 h 2"/>
                <a:gd name="T34" fmla="*/ 0 w 7"/>
                <a:gd name="T35" fmla="*/ 0 h 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2"/>
                <a:gd name="T56" fmla="*/ 7 w 7"/>
                <a:gd name="T57" fmla="*/ 2 h 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Freeform 12"/>
            <p:cNvSpPr>
              <a:spLocks/>
            </p:cNvSpPr>
            <p:nvPr/>
          </p:nvSpPr>
          <p:spPr bwMode="auto">
            <a:xfrm>
              <a:off x="5255" y="501"/>
              <a:ext cx="214" cy="139"/>
            </a:xfrm>
            <a:custGeom>
              <a:avLst/>
              <a:gdLst>
                <a:gd name="T0" fmla="*/ 3 w 428"/>
                <a:gd name="T1" fmla="*/ 0 h 277"/>
                <a:gd name="T2" fmla="*/ 0 w 428"/>
                <a:gd name="T3" fmla="*/ 1 h 277"/>
                <a:gd name="T4" fmla="*/ 1 w 428"/>
                <a:gd name="T5" fmla="*/ 1 h 277"/>
                <a:gd name="T6" fmla="*/ 1 w 428"/>
                <a:gd name="T7" fmla="*/ 1 h 277"/>
                <a:gd name="T8" fmla="*/ 1 w 428"/>
                <a:gd name="T9" fmla="*/ 2 h 277"/>
                <a:gd name="T10" fmla="*/ 1 w 428"/>
                <a:gd name="T11" fmla="*/ 2 h 277"/>
                <a:gd name="T12" fmla="*/ 1 w 428"/>
                <a:gd name="T13" fmla="*/ 2 h 277"/>
                <a:gd name="T14" fmla="*/ 1 w 428"/>
                <a:gd name="T15" fmla="*/ 1 h 277"/>
                <a:gd name="T16" fmla="*/ 1 w 428"/>
                <a:gd name="T17" fmla="*/ 1 h 277"/>
                <a:gd name="T18" fmla="*/ 1 w 428"/>
                <a:gd name="T19" fmla="*/ 2 h 277"/>
                <a:gd name="T20" fmla="*/ 1 w 428"/>
                <a:gd name="T21" fmla="*/ 2 h 277"/>
                <a:gd name="T22" fmla="*/ 1 w 428"/>
                <a:gd name="T23" fmla="*/ 2 h 277"/>
                <a:gd name="T24" fmla="*/ 1 w 428"/>
                <a:gd name="T25" fmla="*/ 2 h 277"/>
                <a:gd name="T26" fmla="*/ 1 w 428"/>
                <a:gd name="T27" fmla="*/ 3 h 277"/>
                <a:gd name="T28" fmla="*/ 1 w 428"/>
                <a:gd name="T29" fmla="*/ 3 h 277"/>
                <a:gd name="T30" fmla="*/ 1 w 428"/>
                <a:gd name="T31" fmla="*/ 2 h 277"/>
                <a:gd name="T32" fmla="*/ 1 w 428"/>
                <a:gd name="T33" fmla="*/ 2 h 277"/>
                <a:gd name="T34" fmla="*/ 1 w 428"/>
                <a:gd name="T35" fmla="*/ 2 h 277"/>
                <a:gd name="T36" fmla="*/ 1 w 428"/>
                <a:gd name="T37" fmla="*/ 2 h 277"/>
                <a:gd name="T38" fmla="*/ 2 w 428"/>
                <a:gd name="T39" fmla="*/ 2 h 277"/>
                <a:gd name="T40" fmla="*/ 2 w 428"/>
                <a:gd name="T41" fmla="*/ 2 h 277"/>
                <a:gd name="T42" fmla="*/ 2 w 428"/>
                <a:gd name="T43" fmla="*/ 2 h 277"/>
                <a:gd name="T44" fmla="*/ 2 w 428"/>
                <a:gd name="T45" fmla="*/ 2 h 277"/>
                <a:gd name="T46" fmla="*/ 2 w 428"/>
                <a:gd name="T47" fmla="*/ 2 h 277"/>
                <a:gd name="T48" fmla="*/ 2 w 428"/>
                <a:gd name="T49" fmla="*/ 2 h 277"/>
                <a:gd name="T50" fmla="*/ 2 w 428"/>
                <a:gd name="T51" fmla="*/ 2 h 277"/>
                <a:gd name="T52" fmla="*/ 2 w 428"/>
                <a:gd name="T53" fmla="*/ 2 h 277"/>
                <a:gd name="T54" fmla="*/ 2 w 428"/>
                <a:gd name="T55" fmla="*/ 2 h 277"/>
                <a:gd name="T56" fmla="*/ 2 w 428"/>
                <a:gd name="T57" fmla="*/ 2 h 277"/>
                <a:gd name="T58" fmla="*/ 2 w 428"/>
                <a:gd name="T59" fmla="*/ 2 h 277"/>
                <a:gd name="T60" fmla="*/ 2 w 428"/>
                <a:gd name="T61" fmla="*/ 2 h 277"/>
                <a:gd name="T62" fmla="*/ 2 w 428"/>
                <a:gd name="T63" fmla="*/ 1 h 277"/>
                <a:gd name="T64" fmla="*/ 3 w 428"/>
                <a:gd name="T65" fmla="*/ 1 h 277"/>
                <a:gd name="T66" fmla="*/ 3 w 428"/>
                <a:gd name="T67" fmla="*/ 1 h 277"/>
                <a:gd name="T68" fmla="*/ 3 w 428"/>
                <a:gd name="T69" fmla="*/ 2 h 277"/>
                <a:gd name="T70" fmla="*/ 3 w 428"/>
                <a:gd name="T71" fmla="*/ 2 h 277"/>
                <a:gd name="T72" fmla="*/ 3 w 428"/>
                <a:gd name="T73" fmla="*/ 2 h 277"/>
                <a:gd name="T74" fmla="*/ 3 w 428"/>
                <a:gd name="T75" fmla="*/ 2 h 277"/>
                <a:gd name="T76" fmla="*/ 3 w 428"/>
                <a:gd name="T77" fmla="*/ 2 h 277"/>
                <a:gd name="T78" fmla="*/ 3 w 428"/>
                <a:gd name="T79" fmla="*/ 2 h 277"/>
                <a:gd name="T80" fmla="*/ 3 w 428"/>
                <a:gd name="T81" fmla="*/ 1 h 277"/>
                <a:gd name="T82" fmla="*/ 3 w 428"/>
                <a:gd name="T83" fmla="*/ 1 h 277"/>
                <a:gd name="T84" fmla="*/ 3 w 428"/>
                <a:gd name="T85" fmla="*/ 1 h 277"/>
                <a:gd name="T86" fmla="*/ 3 w 428"/>
                <a:gd name="T87" fmla="*/ 1 h 277"/>
                <a:gd name="T88" fmla="*/ 3 w 428"/>
                <a:gd name="T89" fmla="*/ 1 h 277"/>
                <a:gd name="T90" fmla="*/ 3 w 428"/>
                <a:gd name="T91" fmla="*/ 2 h 277"/>
                <a:gd name="T92" fmla="*/ 3 w 428"/>
                <a:gd name="T93" fmla="*/ 2 h 277"/>
                <a:gd name="T94" fmla="*/ 3 w 428"/>
                <a:gd name="T95" fmla="*/ 2 h 277"/>
                <a:gd name="T96" fmla="*/ 3 w 428"/>
                <a:gd name="T97" fmla="*/ 1 h 2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8"/>
                <a:gd name="T148" fmla="*/ 0 h 277"/>
                <a:gd name="T149" fmla="*/ 428 w 428"/>
                <a:gd name="T150" fmla="*/ 277 h 2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8" h="277">
                  <a:moveTo>
                    <a:pt x="418" y="76"/>
                  </a:moveTo>
                  <a:lnTo>
                    <a:pt x="418" y="49"/>
                  </a:lnTo>
                  <a:lnTo>
                    <a:pt x="428" y="49"/>
                  </a:lnTo>
                  <a:lnTo>
                    <a:pt x="428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3" y="75"/>
                  </a:lnTo>
                  <a:lnTo>
                    <a:pt x="9" y="77"/>
                  </a:lnTo>
                  <a:lnTo>
                    <a:pt x="15" y="78"/>
                  </a:lnTo>
                  <a:lnTo>
                    <a:pt x="21" y="78"/>
                  </a:lnTo>
                  <a:lnTo>
                    <a:pt x="21" y="99"/>
                  </a:lnTo>
                  <a:lnTo>
                    <a:pt x="20" y="118"/>
                  </a:lnTo>
                  <a:lnTo>
                    <a:pt x="20" y="139"/>
                  </a:lnTo>
                  <a:lnTo>
                    <a:pt x="21" y="159"/>
                  </a:lnTo>
                  <a:lnTo>
                    <a:pt x="22" y="159"/>
                  </a:lnTo>
                  <a:lnTo>
                    <a:pt x="23" y="160"/>
                  </a:lnTo>
                  <a:lnTo>
                    <a:pt x="25" y="160"/>
                  </a:lnTo>
                  <a:lnTo>
                    <a:pt x="28" y="159"/>
                  </a:lnTo>
                  <a:lnTo>
                    <a:pt x="30" y="154"/>
                  </a:lnTo>
                  <a:lnTo>
                    <a:pt x="31" y="148"/>
                  </a:lnTo>
                  <a:lnTo>
                    <a:pt x="31" y="143"/>
                  </a:lnTo>
                  <a:lnTo>
                    <a:pt x="31" y="135"/>
                  </a:lnTo>
                  <a:lnTo>
                    <a:pt x="35" y="133"/>
                  </a:lnTo>
                  <a:lnTo>
                    <a:pt x="38" y="129"/>
                  </a:lnTo>
                  <a:lnTo>
                    <a:pt x="40" y="124"/>
                  </a:lnTo>
                  <a:lnTo>
                    <a:pt x="43" y="120"/>
                  </a:lnTo>
                  <a:lnTo>
                    <a:pt x="43" y="117"/>
                  </a:lnTo>
                  <a:lnTo>
                    <a:pt x="43" y="114"/>
                  </a:lnTo>
                  <a:lnTo>
                    <a:pt x="43" y="110"/>
                  </a:lnTo>
                  <a:lnTo>
                    <a:pt x="43" y="108"/>
                  </a:lnTo>
                  <a:lnTo>
                    <a:pt x="47" y="100"/>
                  </a:lnTo>
                  <a:lnTo>
                    <a:pt x="53" y="97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61" y="114"/>
                  </a:lnTo>
                  <a:lnTo>
                    <a:pt x="58" y="132"/>
                  </a:lnTo>
                  <a:lnTo>
                    <a:pt x="56" y="153"/>
                  </a:lnTo>
                  <a:lnTo>
                    <a:pt x="58" y="174"/>
                  </a:lnTo>
                  <a:lnTo>
                    <a:pt x="59" y="178"/>
                  </a:lnTo>
                  <a:lnTo>
                    <a:pt x="62" y="179"/>
                  </a:lnTo>
                  <a:lnTo>
                    <a:pt x="66" y="178"/>
                  </a:lnTo>
                  <a:lnTo>
                    <a:pt x="69" y="178"/>
                  </a:lnTo>
                  <a:lnTo>
                    <a:pt x="65" y="187"/>
                  </a:lnTo>
                  <a:lnTo>
                    <a:pt x="60" y="196"/>
                  </a:lnTo>
                  <a:lnTo>
                    <a:pt x="56" y="204"/>
                  </a:lnTo>
                  <a:lnTo>
                    <a:pt x="54" y="213"/>
                  </a:lnTo>
                  <a:lnTo>
                    <a:pt x="53" y="227"/>
                  </a:lnTo>
                  <a:lnTo>
                    <a:pt x="54" y="239"/>
                  </a:lnTo>
                  <a:lnTo>
                    <a:pt x="54" y="253"/>
                  </a:lnTo>
                  <a:lnTo>
                    <a:pt x="56" y="265"/>
                  </a:lnTo>
                  <a:lnTo>
                    <a:pt x="61" y="274"/>
                  </a:lnTo>
                  <a:lnTo>
                    <a:pt x="67" y="277"/>
                  </a:lnTo>
                  <a:lnTo>
                    <a:pt x="74" y="275"/>
                  </a:lnTo>
                  <a:lnTo>
                    <a:pt x="80" y="269"/>
                  </a:lnTo>
                  <a:lnTo>
                    <a:pt x="81" y="265"/>
                  </a:lnTo>
                  <a:lnTo>
                    <a:pt x="81" y="257"/>
                  </a:lnTo>
                  <a:lnTo>
                    <a:pt x="81" y="249"/>
                  </a:lnTo>
                  <a:lnTo>
                    <a:pt x="81" y="240"/>
                  </a:lnTo>
                  <a:lnTo>
                    <a:pt x="83" y="235"/>
                  </a:lnTo>
                  <a:lnTo>
                    <a:pt x="88" y="230"/>
                  </a:lnTo>
                  <a:lnTo>
                    <a:pt x="91" y="227"/>
                  </a:lnTo>
                  <a:lnTo>
                    <a:pt x="93" y="221"/>
                  </a:lnTo>
                  <a:lnTo>
                    <a:pt x="93" y="219"/>
                  </a:lnTo>
                  <a:lnTo>
                    <a:pt x="93" y="216"/>
                  </a:lnTo>
                  <a:lnTo>
                    <a:pt x="93" y="215"/>
                  </a:lnTo>
                  <a:lnTo>
                    <a:pt x="93" y="213"/>
                  </a:lnTo>
                  <a:lnTo>
                    <a:pt x="99" y="207"/>
                  </a:lnTo>
                  <a:lnTo>
                    <a:pt x="106" y="205"/>
                  </a:lnTo>
                  <a:lnTo>
                    <a:pt x="113" y="206"/>
                  </a:lnTo>
                  <a:lnTo>
                    <a:pt x="119" y="206"/>
                  </a:lnTo>
                  <a:lnTo>
                    <a:pt x="119" y="221"/>
                  </a:lnTo>
                  <a:lnTo>
                    <a:pt x="118" y="235"/>
                  </a:lnTo>
                  <a:lnTo>
                    <a:pt x="118" y="250"/>
                  </a:lnTo>
                  <a:lnTo>
                    <a:pt x="119" y="265"/>
                  </a:lnTo>
                  <a:lnTo>
                    <a:pt x="127" y="261"/>
                  </a:lnTo>
                  <a:lnTo>
                    <a:pt x="136" y="255"/>
                  </a:lnTo>
                  <a:lnTo>
                    <a:pt x="143" y="245"/>
                  </a:lnTo>
                  <a:lnTo>
                    <a:pt x="149" y="232"/>
                  </a:lnTo>
                  <a:lnTo>
                    <a:pt x="149" y="231"/>
                  </a:lnTo>
                  <a:lnTo>
                    <a:pt x="147" y="230"/>
                  </a:lnTo>
                  <a:lnTo>
                    <a:pt x="146" y="229"/>
                  </a:lnTo>
                  <a:lnTo>
                    <a:pt x="145" y="228"/>
                  </a:lnTo>
                  <a:lnTo>
                    <a:pt x="149" y="208"/>
                  </a:lnTo>
                  <a:lnTo>
                    <a:pt x="151" y="187"/>
                  </a:lnTo>
                  <a:lnTo>
                    <a:pt x="152" y="167"/>
                  </a:lnTo>
                  <a:lnTo>
                    <a:pt x="153" y="145"/>
                  </a:lnTo>
                  <a:lnTo>
                    <a:pt x="154" y="140"/>
                  </a:lnTo>
                  <a:lnTo>
                    <a:pt x="156" y="136"/>
                  </a:lnTo>
                  <a:lnTo>
                    <a:pt x="156" y="132"/>
                  </a:lnTo>
                  <a:lnTo>
                    <a:pt x="157" y="130"/>
                  </a:lnTo>
                  <a:lnTo>
                    <a:pt x="164" y="129"/>
                  </a:lnTo>
                  <a:lnTo>
                    <a:pt x="170" y="133"/>
                  </a:lnTo>
                  <a:lnTo>
                    <a:pt x="177" y="144"/>
                  </a:lnTo>
                  <a:lnTo>
                    <a:pt x="181" y="159"/>
                  </a:lnTo>
                  <a:lnTo>
                    <a:pt x="181" y="173"/>
                  </a:lnTo>
                  <a:lnTo>
                    <a:pt x="180" y="185"/>
                  </a:lnTo>
                  <a:lnTo>
                    <a:pt x="179" y="199"/>
                  </a:lnTo>
                  <a:lnTo>
                    <a:pt x="179" y="213"/>
                  </a:lnTo>
                  <a:lnTo>
                    <a:pt x="181" y="225"/>
                  </a:lnTo>
                  <a:lnTo>
                    <a:pt x="184" y="237"/>
                  </a:lnTo>
                  <a:lnTo>
                    <a:pt x="189" y="246"/>
                  </a:lnTo>
                  <a:lnTo>
                    <a:pt x="194" y="254"/>
                  </a:lnTo>
                  <a:lnTo>
                    <a:pt x="197" y="257"/>
                  </a:lnTo>
                  <a:lnTo>
                    <a:pt x="202" y="251"/>
                  </a:lnTo>
                  <a:lnTo>
                    <a:pt x="207" y="242"/>
                  </a:lnTo>
                  <a:lnTo>
                    <a:pt x="212" y="235"/>
                  </a:lnTo>
                  <a:lnTo>
                    <a:pt x="212" y="237"/>
                  </a:lnTo>
                  <a:lnTo>
                    <a:pt x="212" y="239"/>
                  </a:lnTo>
                  <a:lnTo>
                    <a:pt x="212" y="240"/>
                  </a:lnTo>
                  <a:lnTo>
                    <a:pt x="213" y="240"/>
                  </a:lnTo>
                  <a:lnTo>
                    <a:pt x="221" y="238"/>
                  </a:lnTo>
                  <a:lnTo>
                    <a:pt x="229" y="229"/>
                  </a:lnTo>
                  <a:lnTo>
                    <a:pt x="234" y="213"/>
                  </a:lnTo>
                  <a:lnTo>
                    <a:pt x="234" y="191"/>
                  </a:lnTo>
                  <a:lnTo>
                    <a:pt x="232" y="179"/>
                  </a:lnTo>
                  <a:lnTo>
                    <a:pt x="229" y="169"/>
                  </a:lnTo>
                  <a:lnTo>
                    <a:pt x="226" y="160"/>
                  </a:lnTo>
                  <a:lnTo>
                    <a:pt x="222" y="149"/>
                  </a:lnTo>
                  <a:lnTo>
                    <a:pt x="229" y="146"/>
                  </a:lnTo>
                  <a:lnTo>
                    <a:pt x="237" y="140"/>
                  </a:lnTo>
                  <a:lnTo>
                    <a:pt x="243" y="131"/>
                  </a:lnTo>
                  <a:lnTo>
                    <a:pt x="248" y="117"/>
                  </a:lnTo>
                  <a:lnTo>
                    <a:pt x="248" y="110"/>
                  </a:lnTo>
                  <a:lnTo>
                    <a:pt x="248" y="101"/>
                  </a:lnTo>
                  <a:lnTo>
                    <a:pt x="246" y="93"/>
                  </a:lnTo>
                  <a:lnTo>
                    <a:pt x="246" y="86"/>
                  </a:lnTo>
                  <a:lnTo>
                    <a:pt x="261" y="86"/>
                  </a:lnTo>
                  <a:lnTo>
                    <a:pt x="261" y="87"/>
                  </a:lnTo>
                  <a:lnTo>
                    <a:pt x="261" y="88"/>
                  </a:lnTo>
                  <a:lnTo>
                    <a:pt x="264" y="114"/>
                  </a:lnTo>
                  <a:lnTo>
                    <a:pt x="268" y="136"/>
                  </a:lnTo>
                  <a:lnTo>
                    <a:pt x="275" y="149"/>
                  </a:lnTo>
                  <a:lnTo>
                    <a:pt x="286" y="152"/>
                  </a:lnTo>
                  <a:lnTo>
                    <a:pt x="289" y="148"/>
                  </a:lnTo>
                  <a:lnTo>
                    <a:pt x="293" y="145"/>
                  </a:lnTo>
                  <a:lnTo>
                    <a:pt x="295" y="140"/>
                  </a:lnTo>
                  <a:lnTo>
                    <a:pt x="297" y="135"/>
                  </a:lnTo>
                  <a:lnTo>
                    <a:pt x="301" y="144"/>
                  </a:lnTo>
                  <a:lnTo>
                    <a:pt x="304" y="152"/>
                  </a:lnTo>
                  <a:lnTo>
                    <a:pt x="306" y="161"/>
                  </a:lnTo>
                  <a:lnTo>
                    <a:pt x="309" y="171"/>
                  </a:lnTo>
                  <a:lnTo>
                    <a:pt x="309" y="179"/>
                  </a:lnTo>
                  <a:lnTo>
                    <a:pt x="309" y="189"/>
                  </a:lnTo>
                  <a:lnTo>
                    <a:pt x="309" y="198"/>
                  </a:lnTo>
                  <a:lnTo>
                    <a:pt x="310" y="206"/>
                  </a:lnTo>
                  <a:lnTo>
                    <a:pt x="314" y="214"/>
                  </a:lnTo>
                  <a:lnTo>
                    <a:pt x="319" y="215"/>
                  </a:lnTo>
                  <a:lnTo>
                    <a:pt x="324" y="212"/>
                  </a:lnTo>
                  <a:lnTo>
                    <a:pt x="328" y="206"/>
                  </a:lnTo>
                  <a:lnTo>
                    <a:pt x="334" y="198"/>
                  </a:lnTo>
                  <a:lnTo>
                    <a:pt x="339" y="189"/>
                  </a:lnTo>
                  <a:lnTo>
                    <a:pt x="342" y="177"/>
                  </a:lnTo>
                  <a:lnTo>
                    <a:pt x="344" y="162"/>
                  </a:lnTo>
                  <a:lnTo>
                    <a:pt x="343" y="146"/>
                  </a:lnTo>
                  <a:lnTo>
                    <a:pt x="341" y="132"/>
                  </a:lnTo>
                  <a:lnTo>
                    <a:pt x="339" y="120"/>
                  </a:lnTo>
                  <a:lnTo>
                    <a:pt x="334" y="108"/>
                  </a:lnTo>
                  <a:lnTo>
                    <a:pt x="336" y="101"/>
                  </a:lnTo>
                  <a:lnTo>
                    <a:pt x="339" y="97"/>
                  </a:lnTo>
                  <a:lnTo>
                    <a:pt x="341" y="91"/>
                  </a:lnTo>
                  <a:lnTo>
                    <a:pt x="343" y="86"/>
                  </a:lnTo>
                  <a:lnTo>
                    <a:pt x="366" y="86"/>
                  </a:lnTo>
                  <a:lnTo>
                    <a:pt x="367" y="87"/>
                  </a:lnTo>
                  <a:lnTo>
                    <a:pt x="367" y="88"/>
                  </a:lnTo>
                  <a:lnTo>
                    <a:pt x="370" y="91"/>
                  </a:lnTo>
                  <a:lnTo>
                    <a:pt x="373" y="91"/>
                  </a:lnTo>
                  <a:lnTo>
                    <a:pt x="375" y="90"/>
                  </a:lnTo>
                  <a:lnTo>
                    <a:pt x="378" y="86"/>
                  </a:lnTo>
                  <a:lnTo>
                    <a:pt x="379" y="86"/>
                  </a:lnTo>
                  <a:lnTo>
                    <a:pt x="384" y="101"/>
                  </a:lnTo>
                  <a:lnTo>
                    <a:pt x="390" y="111"/>
                  </a:lnTo>
                  <a:lnTo>
                    <a:pt x="399" y="121"/>
                  </a:lnTo>
                  <a:lnTo>
                    <a:pt x="408" y="130"/>
                  </a:lnTo>
                  <a:lnTo>
                    <a:pt x="408" y="132"/>
                  </a:lnTo>
                  <a:lnTo>
                    <a:pt x="408" y="137"/>
                  </a:lnTo>
                  <a:lnTo>
                    <a:pt x="409" y="144"/>
                  </a:lnTo>
                  <a:lnTo>
                    <a:pt x="410" y="149"/>
                  </a:lnTo>
                  <a:lnTo>
                    <a:pt x="412" y="152"/>
                  </a:lnTo>
                  <a:lnTo>
                    <a:pt x="415" y="152"/>
                  </a:lnTo>
                  <a:lnTo>
                    <a:pt x="418" y="151"/>
                  </a:lnTo>
                  <a:lnTo>
                    <a:pt x="420" y="147"/>
                  </a:lnTo>
                  <a:lnTo>
                    <a:pt x="424" y="141"/>
                  </a:lnTo>
                  <a:lnTo>
                    <a:pt x="427" y="136"/>
                  </a:lnTo>
                  <a:lnTo>
                    <a:pt x="428" y="129"/>
                  </a:lnTo>
                  <a:lnTo>
                    <a:pt x="428" y="120"/>
                  </a:lnTo>
                  <a:lnTo>
                    <a:pt x="427" y="107"/>
                  </a:lnTo>
                  <a:lnTo>
                    <a:pt x="425" y="95"/>
                  </a:lnTo>
                  <a:lnTo>
                    <a:pt x="422" y="85"/>
                  </a:lnTo>
                  <a:lnTo>
                    <a:pt x="418" y="76"/>
                  </a:lnTo>
                  <a:close/>
                </a:path>
              </a:pathLst>
            </a:custGeom>
            <a:solidFill>
              <a:srgbClr val="0035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Freeform 13"/>
            <p:cNvSpPr>
              <a:spLocks/>
            </p:cNvSpPr>
            <p:nvPr/>
          </p:nvSpPr>
          <p:spPr bwMode="auto">
            <a:xfrm>
              <a:off x="5461" y="523"/>
              <a:ext cx="4" cy="1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1 w 7"/>
                <a:gd name="T11" fmla="*/ 0 h 3"/>
                <a:gd name="T12" fmla="*/ 1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0 h 3"/>
                <a:gd name="T20" fmla="*/ 0 w 7"/>
                <a:gd name="T21" fmla="*/ 0 h 3"/>
                <a:gd name="T22" fmla="*/ 0 w 7"/>
                <a:gd name="T23" fmla="*/ 0 h 3"/>
                <a:gd name="T24" fmla="*/ 0 w 7"/>
                <a:gd name="T25" fmla="*/ 0 h 3"/>
                <a:gd name="T26" fmla="*/ 0 w 7"/>
                <a:gd name="T27" fmla="*/ 0 h 3"/>
                <a:gd name="T28" fmla="*/ 0 w 7"/>
                <a:gd name="T29" fmla="*/ 0 h 3"/>
                <a:gd name="T30" fmla="*/ 0 w 7"/>
                <a:gd name="T31" fmla="*/ 0 h 3"/>
                <a:gd name="T32" fmla="*/ 0 w 7"/>
                <a:gd name="T33" fmla="*/ 0 h 3"/>
                <a:gd name="T34" fmla="*/ 0 w 7"/>
                <a:gd name="T35" fmla="*/ 0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3"/>
                <a:gd name="T56" fmla="*/ 7 w 7"/>
                <a:gd name="T57" fmla="*/ 3 h 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Freeform 14"/>
            <p:cNvSpPr>
              <a:spLocks/>
            </p:cNvSpPr>
            <p:nvPr/>
          </p:nvSpPr>
          <p:spPr bwMode="auto">
            <a:xfrm>
              <a:off x="5422" y="498"/>
              <a:ext cx="994" cy="149"/>
            </a:xfrm>
            <a:custGeom>
              <a:avLst/>
              <a:gdLst>
                <a:gd name="T0" fmla="*/ 0 w 1989"/>
                <a:gd name="T1" fmla="*/ 1 h 298"/>
                <a:gd name="T2" fmla="*/ 11 w 1989"/>
                <a:gd name="T3" fmla="*/ 2 h 298"/>
                <a:gd name="T4" fmla="*/ 15 w 1989"/>
                <a:gd name="T5" fmla="*/ 2 h 298"/>
                <a:gd name="T6" fmla="*/ 7 w 1989"/>
                <a:gd name="T7" fmla="*/ 1 h 298"/>
                <a:gd name="T8" fmla="*/ 8 w 1989"/>
                <a:gd name="T9" fmla="*/ 1 h 298"/>
                <a:gd name="T10" fmla="*/ 8 w 1989"/>
                <a:gd name="T11" fmla="*/ 1 h 298"/>
                <a:gd name="T12" fmla="*/ 8 w 1989"/>
                <a:gd name="T13" fmla="*/ 1 h 298"/>
                <a:gd name="T14" fmla="*/ 7 w 1989"/>
                <a:gd name="T15" fmla="*/ 1 h 298"/>
                <a:gd name="T16" fmla="*/ 0 w 1989"/>
                <a:gd name="T17" fmla="*/ 0 h 298"/>
                <a:gd name="T18" fmla="*/ 0 w 1989"/>
                <a:gd name="T19" fmla="*/ 1 h 298"/>
                <a:gd name="T20" fmla="*/ 0 w 1989"/>
                <a:gd name="T21" fmla="*/ 1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9"/>
                <a:gd name="T34" fmla="*/ 0 h 298"/>
                <a:gd name="T35" fmla="*/ 1989 w 1989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9" h="298">
                  <a:moveTo>
                    <a:pt x="0" y="39"/>
                  </a:moveTo>
                  <a:lnTo>
                    <a:pt x="1419" y="298"/>
                  </a:lnTo>
                  <a:lnTo>
                    <a:pt x="1989" y="295"/>
                  </a:lnTo>
                  <a:lnTo>
                    <a:pt x="984" y="165"/>
                  </a:lnTo>
                  <a:lnTo>
                    <a:pt x="1084" y="169"/>
                  </a:lnTo>
                  <a:lnTo>
                    <a:pt x="1099" y="147"/>
                  </a:lnTo>
                  <a:lnTo>
                    <a:pt x="1077" y="132"/>
                  </a:lnTo>
                  <a:lnTo>
                    <a:pt x="1023" y="107"/>
                  </a:lnTo>
                  <a:lnTo>
                    <a:pt x="61" y="0"/>
                  </a:lnTo>
                  <a:lnTo>
                    <a:pt x="54" y="1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7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Freeform 15"/>
            <p:cNvSpPr>
              <a:spLocks/>
            </p:cNvSpPr>
            <p:nvPr/>
          </p:nvSpPr>
          <p:spPr bwMode="auto">
            <a:xfrm>
              <a:off x="5409" y="507"/>
              <a:ext cx="792" cy="139"/>
            </a:xfrm>
            <a:custGeom>
              <a:avLst/>
              <a:gdLst>
                <a:gd name="T0" fmla="*/ 1 w 1582"/>
                <a:gd name="T1" fmla="*/ 0 h 279"/>
                <a:gd name="T2" fmla="*/ 1 w 1582"/>
                <a:gd name="T3" fmla="*/ 2 h 279"/>
                <a:gd name="T4" fmla="*/ 6 w 1582"/>
                <a:gd name="T5" fmla="*/ 2 h 279"/>
                <a:gd name="T6" fmla="*/ 13 w 1582"/>
                <a:gd name="T7" fmla="*/ 2 h 279"/>
                <a:gd name="T8" fmla="*/ 13 w 1582"/>
                <a:gd name="T9" fmla="*/ 2 h 279"/>
                <a:gd name="T10" fmla="*/ 13 w 1582"/>
                <a:gd name="T11" fmla="*/ 2 h 279"/>
                <a:gd name="T12" fmla="*/ 13 w 1582"/>
                <a:gd name="T13" fmla="*/ 2 h 279"/>
                <a:gd name="T14" fmla="*/ 13 w 1582"/>
                <a:gd name="T15" fmla="*/ 2 h 279"/>
                <a:gd name="T16" fmla="*/ 12 w 1582"/>
                <a:gd name="T17" fmla="*/ 2 h 279"/>
                <a:gd name="T18" fmla="*/ 12 w 1582"/>
                <a:gd name="T19" fmla="*/ 2 h 279"/>
                <a:gd name="T20" fmla="*/ 12 w 1582"/>
                <a:gd name="T21" fmla="*/ 2 h 279"/>
                <a:gd name="T22" fmla="*/ 12 w 1582"/>
                <a:gd name="T23" fmla="*/ 1 h 279"/>
                <a:gd name="T24" fmla="*/ 11 w 1582"/>
                <a:gd name="T25" fmla="*/ 1 h 279"/>
                <a:gd name="T26" fmla="*/ 11 w 1582"/>
                <a:gd name="T27" fmla="*/ 1 h 279"/>
                <a:gd name="T28" fmla="*/ 11 w 1582"/>
                <a:gd name="T29" fmla="*/ 1 h 279"/>
                <a:gd name="T30" fmla="*/ 10 w 1582"/>
                <a:gd name="T31" fmla="*/ 1 h 279"/>
                <a:gd name="T32" fmla="*/ 10 w 1582"/>
                <a:gd name="T33" fmla="*/ 1 h 279"/>
                <a:gd name="T34" fmla="*/ 10 w 1582"/>
                <a:gd name="T35" fmla="*/ 1 h 279"/>
                <a:gd name="T36" fmla="*/ 9 w 1582"/>
                <a:gd name="T37" fmla="*/ 1 h 279"/>
                <a:gd name="T38" fmla="*/ 9 w 1582"/>
                <a:gd name="T39" fmla="*/ 1 h 279"/>
                <a:gd name="T40" fmla="*/ 9 w 1582"/>
                <a:gd name="T41" fmla="*/ 1 h 279"/>
                <a:gd name="T42" fmla="*/ 8 w 1582"/>
                <a:gd name="T43" fmla="*/ 1 h 279"/>
                <a:gd name="T44" fmla="*/ 8 w 1582"/>
                <a:gd name="T45" fmla="*/ 1 h 279"/>
                <a:gd name="T46" fmla="*/ 7 w 1582"/>
                <a:gd name="T47" fmla="*/ 1 h 279"/>
                <a:gd name="T48" fmla="*/ 7 w 1582"/>
                <a:gd name="T49" fmla="*/ 1 h 279"/>
                <a:gd name="T50" fmla="*/ 7 w 1582"/>
                <a:gd name="T51" fmla="*/ 1 h 279"/>
                <a:gd name="T52" fmla="*/ 6 w 1582"/>
                <a:gd name="T53" fmla="*/ 1 h 279"/>
                <a:gd name="T54" fmla="*/ 6 w 1582"/>
                <a:gd name="T55" fmla="*/ 0 h 279"/>
                <a:gd name="T56" fmla="*/ 5 w 1582"/>
                <a:gd name="T57" fmla="*/ 0 h 279"/>
                <a:gd name="T58" fmla="*/ 5 w 1582"/>
                <a:gd name="T59" fmla="*/ 0 h 279"/>
                <a:gd name="T60" fmla="*/ 5 w 1582"/>
                <a:gd name="T61" fmla="*/ 0 h 279"/>
                <a:gd name="T62" fmla="*/ 4 w 1582"/>
                <a:gd name="T63" fmla="*/ 0 h 279"/>
                <a:gd name="T64" fmla="*/ 4 w 1582"/>
                <a:gd name="T65" fmla="*/ 0 h 279"/>
                <a:gd name="T66" fmla="*/ 4 w 1582"/>
                <a:gd name="T67" fmla="*/ 0 h 279"/>
                <a:gd name="T68" fmla="*/ 4 w 1582"/>
                <a:gd name="T69" fmla="*/ 0 h 279"/>
                <a:gd name="T70" fmla="*/ 4 w 1582"/>
                <a:gd name="T71" fmla="*/ 0 h 279"/>
                <a:gd name="T72" fmla="*/ 3 w 1582"/>
                <a:gd name="T73" fmla="*/ 0 h 279"/>
                <a:gd name="T74" fmla="*/ 3 w 1582"/>
                <a:gd name="T75" fmla="*/ 0 h 279"/>
                <a:gd name="T76" fmla="*/ 3 w 1582"/>
                <a:gd name="T77" fmla="*/ 0 h 279"/>
                <a:gd name="T78" fmla="*/ 2 w 1582"/>
                <a:gd name="T79" fmla="*/ 0 h 279"/>
                <a:gd name="T80" fmla="*/ 2 w 1582"/>
                <a:gd name="T81" fmla="*/ 0 h 279"/>
                <a:gd name="T82" fmla="*/ 2 w 1582"/>
                <a:gd name="T83" fmla="*/ 0 h 279"/>
                <a:gd name="T84" fmla="*/ 2 w 1582"/>
                <a:gd name="T85" fmla="*/ 0 h 279"/>
                <a:gd name="T86" fmla="*/ 1 w 1582"/>
                <a:gd name="T87" fmla="*/ 0 h 279"/>
                <a:gd name="T88" fmla="*/ 1 w 1582"/>
                <a:gd name="T89" fmla="*/ 0 h 279"/>
                <a:gd name="T90" fmla="*/ 1 w 1582"/>
                <a:gd name="T91" fmla="*/ 0 h 279"/>
                <a:gd name="T92" fmla="*/ 1 w 1582"/>
                <a:gd name="T93" fmla="*/ 0 h 279"/>
                <a:gd name="T94" fmla="*/ 1 w 1582"/>
                <a:gd name="T95" fmla="*/ 0 h 279"/>
                <a:gd name="T96" fmla="*/ 1 w 1582"/>
                <a:gd name="T97" fmla="*/ 0 h 279"/>
                <a:gd name="T98" fmla="*/ 1 w 1582"/>
                <a:gd name="T99" fmla="*/ 0 h 279"/>
                <a:gd name="T100" fmla="*/ 1 w 1582"/>
                <a:gd name="T101" fmla="*/ 0 h 279"/>
                <a:gd name="T102" fmla="*/ 1 w 1582"/>
                <a:gd name="T103" fmla="*/ 0 h 279"/>
                <a:gd name="T104" fmla="*/ 1 w 1582"/>
                <a:gd name="T105" fmla="*/ 0 h 279"/>
                <a:gd name="T106" fmla="*/ 1 w 1582"/>
                <a:gd name="T107" fmla="*/ 0 h 279"/>
                <a:gd name="T108" fmla="*/ 0 w 1582"/>
                <a:gd name="T109" fmla="*/ 0 h 279"/>
                <a:gd name="T110" fmla="*/ 1 w 1582"/>
                <a:gd name="T111" fmla="*/ 0 h 279"/>
                <a:gd name="T112" fmla="*/ 1 w 1582"/>
                <a:gd name="T113" fmla="*/ 0 h 2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82"/>
                <a:gd name="T172" fmla="*/ 0 h 279"/>
                <a:gd name="T173" fmla="*/ 1582 w 1582"/>
                <a:gd name="T174" fmla="*/ 279 h 2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82" h="279">
                  <a:moveTo>
                    <a:pt x="10" y="54"/>
                  </a:moveTo>
                  <a:lnTo>
                    <a:pt x="97" y="274"/>
                  </a:lnTo>
                  <a:lnTo>
                    <a:pt x="685" y="279"/>
                  </a:lnTo>
                  <a:lnTo>
                    <a:pt x="1582" y="279"/>
                  </a:lnTo>
                  <a:lnTo>
                    <a:pt x="1580" y="279"/>
                  </a:lnTo>
                  <a:lnTo>
                    <a:pt x="1572" y="277"/>
                  </a:lnTo>
                  <a:lnTo>
                    <a:pt x="1559" y="274"/>
                  </a:lnTo>
                  <a:lnTo>
                    <a:pt x="1542" y="272"/>
                  </a:lnTo>
                  <a:lnTo>
                    <a:pt x="1520" y="267"/>
                  </a:lnTo>
                  <a:lnTo>
                    <a:pt x="1494" y="263"/>
                  </a:lnTo>
                  <a:lnTo>
                    <a:pt x="1465" y="258"/>
                  </a:lnTo>
                  <a:lnTo>
                    <a:pt x="1431" y="252"/>
                  </a:lnTo>
                  <a:lnTo>
                    <a:pt x="1396" y="245"/>
                  </a:lnTo>
                  <a:lnTo>
                    <a:pt x="1357" y="239"/>
                  </a:lnTo>
                  <a:lnTo>
                    <a:pt x="1315" y="232"/>
                  </a:lnTo>
                  <a:lnTo>
                    <a:pt x="1271" y="224"/>
                  </a:lnTo>
                  <a:lnTo>
                    <a:pt x="1226" y="215"/>
                  </a:lnTo>
                  <a:lnTo>
                    <a:pt x="1179" y="207"/>
                  </a:lnTo>
                  <a:lnTo>
                    <a:pt x="1130" y="199"/>
                  </a:lnTo>
                  <a:lnTo>
                    <a:pt x="1080" y="190"/>
                  </a:lnTo>
                  <a:lnTo>
                    <a:pt x="1031" y="182"/>
                  </a:lnTo>
                  <a:lnTo>
                    <a:pt x="979" y="173"/>
                  </a:lnTo>
                  <a:lnTo>
                    <a:pt x="928" y="164"/>
                  </a:lnTo>
                  <a:lnTo>
                    <a:pt x="877" y="156"/>
                  </a:lnTo>
                  <a:lnTo>
                    <a:pt x="827" y="146"/>
                  </a:lnTo>
                  <a:lnTo>
                    <a:pt x="777" y="138"/>
                  </a:lnTo>
                  <a:lnTo>
                    <a:pt x="729" y="129"/>
                  </a:lnTo>
                  <a:lnTo>
                    <a:pt x="682" y="121"/>
                  </a:lnTo>
                  <a:lnTo>
                    <a:pt x="636" y="114"/>
                  </a:lnTo>
                  <a:lnTo>
                    <a:pt x="592" y="106"/>
                  </a:lnTo>
                  <a:lnTo>
                    <a:pt x="550" y="99"/>
                  </a:lnTo>
                  <a:lnTo>
                    <a:pt x="511" y="92"/>
                  </a:lnTo>
                  <a:lnTo>
                    <a:pt x="475" y="87"/>
                  </a:lnTo>
                  <a:lnTo>
                    <a:pt x="442" y="82"/>
                  </a:lnTo>
                  <a:lnTo>
                    <a:pt x="413" y="77"/>
                  </a:lnTo>
                  <a:lnTo>
                    <a:pt x="387" y="73"/>
                  </a:lnTo>
                  <a:lnTo>
                    <a:pt x="341" y="66"/>
                  </a:lnTo>
                  <a:lnTo>
                    <a:pt x="298" y="59"/>
                  </a:lnTo>
                  <a:lnTo>
                    <a:pt x="259" y="53"/>
                  </a:lnTo>
                  <a:lnTo>
                    <a:pt x="223" y="49"/>
                  </a:lnTo>
                  <a:lnTo>
                    <a:pt x="190" y="44"/>
                  </a:lnTo>
                  <a:lnTo>
                    <a:pt x="160" y="39"/>
                  </a:lnTo>
                  <a:lnTo>
                    <a:pt x="133" y="36"/>
                  </a:lnTo>
                  <a:lnTo>
                    <a:pt x="110" y="32"/>
                  </a:lnTo>
                  <a:lnTo>
                    <a:pt x="90" y="30"/>
                  </a:lnTo>
                  <a:lnTo>
                    <a:pt x="71" y="28"/>
                  </a:lnTo>
                  <a:lnTo>
                    <a:pt x="57" y="25"/>
                  </a:lnTo>
                  <a:lnTo>
                    <a:pt x="45" y="24"/>
                  </a:lnTo>
                  <a:lnTo>
                    <a:pt x="36" y="23"/>
                  </a:lnTo>
                  <a:lnTo>
                    <a:pt x="29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100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24" y="51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0035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Freeform 16"/>
            <p:cNvSpPr>
              <a:spLocks/>
            </p:cNvSpPr>
            <p:nvPr/>
          </p:nvSpPr>
          <p:spPr bwMode="auto">
            <a:xfrm>
              <a:off x="5921" y="487"/>
              <a:ext cx="483" cy="159"/>
            </a:xfrm>
            <a:custGeom>
              <a:avLst/>
              <a:gdLst>
                <a:gd name="T0" fmla="*/ 0 w 967"/>
                <a:gd name="T1" fmla="*/ 1 h 318"/>
                <a:gd name="T2" fmla="*/ 0 w 967"/>
                <a:gd name="T3" fmla="*/ 1 h 318"/>
                <a:gd name="T4" fmla="*/ 0 w 967"/>
                <a:gd name="T5" fmla="*/ 1 h 318"/>
                <a:gd name="T6" fmla="*/ 0 w 967"/>
                <a:gd name="T7" fmla="*/ 1 h 318"/>
                <a:gd name="T8" fmla="*/ 0 w 967"/>
                <a:gd name="T9" fmla="*/ 1 h 318"/>
                <a:gd name="T10" fmla="*/ 0 w 967"/>
                <a:gd name="T11" fmla="*/ 1 h 318"/>
                <a:gd name="T12" fmla="*/ 1 w 967"/>
                <a:gd name="T13" fmla="*/ 1 h 318"/>
                <a:gd name="T14" fmla="*/ 1 w 967"/>
                <a:gd name="T15" fmla="*/ 1 h 318"/>
                <a:gd name="T16" fmla="*/ 1 w 967"/>
                <a:gd name="T17" fmla="*/ 1 h 318"/>
                <a:gd name="T18" fmla="*/ 1 w 967"/>
                <a:gd name="T19" fmla="*/ 1 h 318"/>
                <a:gd name="T20" fmla="*/ 2 w 967"/>
                <a:gd name="T21" fmla="*/ 1 h 318"/>
                <a:gd name="T22" fmla="*/ 2 w 967"/>
                <a:gd name="T23" fmla="*/ 1 h 318"/>
                <a:gd name="T24" fmla="*/ 2 w 967"/>
                <a:gd name="T25" fmla="*/ 1 h 318"/>
                <a:gd name="T26" fmla="*/ 2 w 967"/>
                <a:gd name="T27" fmla="*/ 1 h 318"/>
                <a:gd name="T28" fmla="*/ 3 w 967"/>
                <a:gd name="T29" fmla="*/ 1 h 318"/>
                <a:gd name="T30" fmla="*/ 3 w 967"/>
                <a:gd name="T31" fmla="*/ 1 h 318"/>
                <a:gd name="T32" fmla="*/ 3 w 967"/>
                <a:gd name="T33" fmla="*/ 1 h 318"/>
                <a:gd name="T34" fmla="*/ 3 w 967"/>
                <a:gd name="T35" fmla="*/ 1 h 318"/>
                <a:gd name="T36" fmla="*/ 3 w 967"/>
                <a:gd name="T37" fmla="*/ 1 h 318"/>
                <a:gd name="T38" fmla="*/ 3 w 967"/>
                <a:gd name="T39" fmla="*/ 1 h 318"/>
                <a:gd name="T40" fmla="*/ 3 w 967"/>
                <a:gd name="T41" fmla="*/ 1 h 318"/>
                <a:gd name="T42" fmla="*/ 4 w 967"/>
                <a:gd name="T43" fmla="*/ 1 h 318"/>
                <a:gd name="T44" fmla="*/ 4 w 967"/>
                <a:gd name="T45" fmla="*/ 1 h 318"/>
                <a:gd name="T46" fmla="*/ 4 w 967"/>
                <a:gd name="T47" fmla="*/ 1 h 318"/>
                <a:gd name="T48" fmla="*/ 5 w 967"/>
                <a:gd name="T49" fmla="*/ 1 h 318"/>
                <a:gd name="T50" fmla="*/ 5 w 967"/>
                <a:gd name="T51" fmla="*/ 1 h 318"/>
                <a:gd name="T52" fmla="*/ 5 w 967"/>
                <a:gd name="T53" fmla="*/ 1 h 318"/>
                <a:gd name="T54" fmla="*/ 5 w 967"/>
                <a:gd name="T55" fmla="*/ 1 h 318"/>
                <a:gd name="T56" fmla="*/ 6 w 967"/>
                <a:gd name="T57" fmla="*/ 1 h 318"/>
                <a:gd name="T58" fmla="*/ 6 w 967"/>
                <a:gd name="T59" fmla="*/ 1 h 318"/>
                <a:gd name="T60" fmla="*/ 6 w 967"/>
                <a:gd name="T61" fmla="*/ 1 h 318"/>
                <a:gd name="T62" fmla="*/ 6 w 967"/>
                <a:gd name="T63" fmla="*/ 0 h 318"/>
                <a:gd name="T64" fmla="*/ 6 w 967"/>
                <a:gd name="T65" fmla="*/ 0 h 318"/>
                <a:gd name="T66" fmla="*/ 6 w 967"/>
                <a:gd name="T67" fmla="*/ 0 h 318"/>
                <a:gd name="T68" fmla="*/ 6 w 967"/>
                <a:gd name="T69" fmla="*/ 0 h 318"/>
                <a:gd name="T70" fmla="*/ 6 w 967"/>
                <a:gd name="T71" fmla="*/ 0 h 318"/>
                <a:gd name="T72" fmla="*/ 6 w 967"/>
                <a:gd name="T73" fmla="*/ 0 h 318"/>
                <a:gd name="T74" fmla="*/ 7 w 967"/>
                <a:gd name="T75" fmla="*/ 0 h 318"/>
                <a:gd name="T76" fmla="*/ 7 w 967"/>
                <a:gd name="T77" fmla="*/ 0 h 318"/>
                <a:gd name="T78" fmla="*/ 7 w 967"/>
                <a:gd name="T79" fmla="*/ 0 h 318"/>
                <a:gd name="T80" fmla="*/ 7 w 967"/>
                <a:gd name="T81" fmla="*/ 0 h 318"/>
                <a:gd name="T82" fmla="*/ 7 w 967"/>
                <a:gd name="T83" fmla="*/ 2 h 318"/>
                <a:gd name="T84" fmla="*/ 4 w 967"/>
                <a:gd name="T85" fmla="*/ 2 h 318"/>
                <a:gd name="T86" fmla="*/ 0 w 967"/>
                <a:gd name="T87" fmla="*/ 1 h 318"/>
                <a:gd name="T88" fmla="*/ 0 w 967"/>
                <a:gd name="T89" fmla="*/ 1 h 3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7"/>
                <a:gd name="T136" fmla="*/ 0 h 318"/>
                <a:gd name="T137" fmla="*/ 967 w 967"/>
                <a:gd name="T138" fmla="*/ 318 h 3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7" h="318">
                  <a:moveTo>
                    <a:pt x="24" y="129"/>
                  </a:moveTo>
                  <a:lnTo>
                    <a:pt x="28" y="129"/>
                  </a:lnTo>
                  <a:lnTo>
                    <a:pt x="40" y="127"/>
                  </a:lnTo>
                  <a:lnTo>
                    <a:pt x="58" y="124"/>
                  </a:lnTo>
                  <a:lnTo>
                    <a:pt x="82" y="121"/>
                  </a:lnTo>
                  <a:lnTo>
                    <a:pt x="111" y="117"/>
                  </a:lnTo>
                  <a:lnTo>
                    <a:pt x="144" y="113"/>
                  </a:lnTo>
                  <a:lnTo>
                    <a:pt x="179" y="108"/>
                  </a:lnTo>
                  <a:lnTo>
                    <a:pt x="215" y="104"/>
                  </a:lnTo>
                  <a:lnTo>
                    <a:pt x="252" y="98"/>
                  </a:lnTo>
                  <a:lnTo>
                    <a:pt x="287" y="93"/>
                  </a:lnTo>
                  <a:lnTo>
                    <a:pt x="322" y="88"/>
                  </a:lnTo>
                  <a:lnTo>
                    <a:pt x="353" y="82"/>
                  </a:lnTo>
                  <a:lnTo>
                    <a:pt x="381" y="77"/>
                  </a:lnTo>
                  <a:lnTo>
                    <a:pt x="404" y="73"/>
                  </a:lnTo>
                  <a:lnTo>
                    <a:pt x="420" y="68"/>
                  </a:lnTo>
                  <a:lnTo>
                    <a:pt x="430" y="64"/>
                  </a:lnTo>
                  <a:lnTo>
                    <a:pt x="441" y="61"/>
                  </a:lnTo>
                  <a:lnTo>
                    <a:pt x="457" y="56"/>
                  </a:lnTo>
                  <a:lnTo>
                    <a:pt x="480" y="52"/>
                  </a:lnTo>
                  <a:lnTo>
                    <a:pt x="507" y="47"/>
                  </a:lnTo>
                  <a:lnTo>
                    <a:pt x="539" y="41"/>
                  </a:lnTo>
                  <a:lnTo>
                    <a:pt x="572" y="37"/>
                  </a:lnTo>
                  <a:lnTo>
                    <a:pt x="608" y="31"/>
                  </a:lnTo>
                  <a:lnTo>
                    <a:pt x="643" y="25"/>
                  </a:lnTo>
                  <a:lnTo>
                    <a:pt x="678" y="21"/>
                  </a:lnTo>
                  <a:lnTo>
                    <a:pt x="711" y="16"/>
                  </a:lnTo>
                  <a:lnTo>
                    <a:pt x="742" y="12"/>
                  </a:lnTo>
                  <a:lnTo>
                    <a:pt x="770" y="8"/>
                  </a:lnTo>
                  <a:lnTo>
                    <a:pt x="792" y="5"/>
                  </a:lnTo>
                  <a:lnTo>
                    <a:pt x="808" y="2"/>
                  </a:lnTo>
                  <a:lnTo>
                    <a:pt x="817" y="0"/>
                  </a:lnTo>
                  <a:lnTo>
                    <a:pt x="818" y="0"/>
                  </a:lnTo>
                  <a:lnTo>
                    <a:pt x="832" y="0"/>
                  </a:lnTo>
                  <a:lnTo>
                    <a:pt x="853" y="0"/>
                  </a:lnTo>
                  <a:lnTo>
                    <a:pt x="879" y="0"/>
                  </a:lnTo>
                  <a:lnTo>
                    <a:pt x="906" y="0"/>
                  </a:lnTo>
                  <a:lnTo>
                    <a:pt x="930" y="0"/>
                  </a:lnTo>
                  <a:lnTo>
                    <a:pt x="947" y="0"/>
                  </a:lnTo>
                  <a:lnTo>
                    <a:pt x="954" y="0"/>
                  </a:lnTo>
                  <a:lnTo>
                    <a:pt x="967" y="318"/>
                  </a:lnTo>
                  <a:lnTo>
                    <a:pt x="559" y="302"/>
                  </a:lnTo>
                  <a:lnTo>
                    <a:pt x="0" y="195"/>
                  </a:lnTo>
                  <a:lnTo>
                    <a:pt x="24" y="129"/>
                  </a:lnTo>
                  <a:close/>
                </a:path>
              </a:pathLst>
            </a:custGeom>
            <a:solidFill>
              <a:srgbClr val="115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Freeform 17"/>
            <p:cNvSpPr>
              <a:spLocks/>
            </p:cNvSpPr>
            <p:nvPr/>
          </p:nvSpPr>
          <p:spPr bwMode="auto">
            <a:xfrm>
              <a:off x="5400" y="466"/>
              <a:ext cx="533" cy="90"/>
            </a:xfrm>
            <a:custGeom>
              <a:avLst/>
              <a:gdLst>
                <a:gd name="T0" fmla="*/ 0 w 1066"/>
                <a:gd name="T1" fmla="*/ 1 h 180"/>
                <a:gd name="T2" fmla="*/ 1 w 1066"/>
                <a:gd name="T3" fmla="*/ 1 h 180"/>
                <a:gd name="T4" fmla="*/ 1 w 1066"/>
                <a:gd name="T5" fmla="*/ 1 h 180"/>
                <a:gd name="T6" fmla="*/ 8 w 1066"/>
                <a:gd name="T7" fmla="*/ 1 h 180"/>
                <a:gd name="T8" fmla="*/ 8 w 1066"/>
                <a:gd name="T9" fmla="*/ 1 h 180"/>
                <a:gd name="T10" fmla="*/ 8 w 1066"/>
                <a:gd name="T11" fmla="*/ 0 h 180"/>
                <a:gd name="T12" fmla="*/ 0 w 1066"/>
                <a:gd name="T13" fmla="*/ 1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6"/>
                <a:gd name="T22" fmla="*/ 0 h 180"/>
                <a:gd name="T23" fmla="*/ 1066 w 1066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6" h="180">
                  <a:moveTo>
                    <a:pt x="0" y="36"/>
                  </a:moveTo>
                  <a:lnTo>
                    <a:pt x="90" y="50"/>
                  </a:lnTo>
                  <a:lnTo>
                    <a:pt x="97" y="82"/>
                  </a:lnTo>
                  <a:lnTo>
                    <a:pt x="1045" y="180"/>
                  </a:lnTo>
                  <a:lnTo>
                    <a:pt x="1066" y="172"/>
                  </a:lnTo>
                  <a:lnTo>
                    <a:pt x="106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Freeform 18"/>
            <p:cNvSpPr>
              <a:spLocks/>
            </p:cNvSpPr>
            <p:nvPr/>
          </p:nvSpPr>
          <p:spPr bwMode="auto">
            <a:xfrm>
              <a:off x="5412" y="478"/>
              <a:ext cx="13" cy="34"/>
            </a:xfrm>
            <a:custGeom>
              <a:avLst/>
              <a:gdLst>
                <a:gd name="T0" fmla="*/ 1 w 25"/>
                <a:gd name="T1" fmla="*/ 1 h 68"/>
                <a:gd name="T2" fmla="*/ 1 w 25"/>
                <a:gd name="T3" fmla="*/ 0 h 68"/>
                <a:gd name="T4" fmla="*/ 1 w 25"/>
                <a:gd name="T5" fmla="*/ 0 h 68"/>
                <a:gd name="T6" fmla="*/ 0 w 25"/>
                <a:gd name="T7" fmla="*/ 1 h 68"/>
                <a:gd name="T8" fmla="*/ 1 w 25"/>
                <a:gd name="T9" fmla="*/ 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8"/>
                <a:gd name="T17" fmla="*/ 25 w 25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8">
                  <a:moveTo>
                    <a:pt x="21" y="68"/>
                  </a:moveTo>
                  <a:lnTo>
                    <a:pt x="25" y="0"/>
                  </a:lnTo>
                  <a:lnTo>
                    <a:pt x="4" y="0"/>
                  </a:lnTo>
                  <a:lnTo>
                    <a:pt x="0" y="68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Freeform 19"/>
            <p:cNvSpPr>
              <a:spLocks/>
            </p:cNvSpPr>
            <p:nvPr/>
          </p:nvSpPr>
          <p:spPr bwMode="auto">
            <a:xfrm>
              <a:off x="5466" y="478"/>
              <a:ext cx="13" cy="41"/>
            </a:xfrm>
            <a:custGeom>
              <a:avLst/>
              <a:gdLst>
                <a:gd name="T0" fmla="*/ 1 w 25"/>
                <a:gd name="T1" fmla="*/ 1 h 80"/>
                <a:gd name="T2" fmla="*/ 1 w 25"/>
                <a:gd name="T3" fmla="*/ 0 h 80"/>
                <a:gd name="T4" fmla="*/ 1 w 25"/>
                <a:gd name="T5" fmla="*/ 0 h 80"/>
                <a:gd name="T6" fmla="*/ 0 w 25"/>
                <a:gd name="T7" fmla="*/ 1 h 80"/>
                <a:gd name="T8" fmla="*/ 1 w 25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0"/>
                <a:gd name="T17" fmla="*/ 25 w 2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0">
                  <a:moveTo>
                    <a:pt x="20" y="80"/>
                  </a:moveTo>
                  <a:lnTo>
                    <a:pt x="25" y="0"/>
                  </a:lnTo>
                  <a:lnTo>
                    <a:pt x="4" y="0"/>
                  </a:lnTo>
                  <a:lnTo>
                    <a:pt x="0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Freeform 20"/>
            <p:cNvSpPr>
              <a:spLocks/>
            </p:cNvSpPr>
            <p:nvPr/>
          </p:nvSpPr>
          <p:spPr bwMode="auto">
            <a:xfrm>
              <a:off x="5519" y="478"/>
              <a:ext cx="13" cy="46"/>
            </a:xfrm>
            <a:custGeom>
              <a:avLst/>
              <a:gdLst>
                <a:gd name="T0" fmla="*/ 1 w 26"/>
                <a:gd name="T1" fmla="*/ 1 h 92"/>
                <a:gd name="T2" fmla="*/ 1 w 26"/>
                <a:gd name="T3" fmla="*/ 0 h 92"/>
                <a:gd name="T4" fmla="*/ 1 w 26"/>
                <a:gd name="T5" fmla="*/ 0 h 92"/>
                <a:gd name="T6" fmla="*/ 0 w 26"/>
                <a:gd name="T7" fmla="*/ 1 h 92"/>
                <a:gd name="T8" fmla="*/ 1 w 26"/>
                <a:gd name="T9" fmla="*/ 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92"/>
                <a:gd name="T17" fmla="*/ 26 w 26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92">
                  <a:moveTo>
                    <a:pt x="22" y="92"/>
                  </a:moveTo>
                  <a:lnTo>
                    <a:pt x="26" y="0"/>
                  </a:lnTo>
                  <a:lnTo>
                    <a:pt x="5" y="0"/>
                  </a:lnTo>
                  <a:lnTo>
                    <a:pt x="0" y="92"/>
                  </a:lnTo>
                  <a:lnTo>
                    <a:pt x="22" y="92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Freeform 21"/>
            <p:cNvSpPr>
              <a:spLocks/>
            </p:cNvSpPr>
            <p:nvPr/>
          </p:nvSpPr>
          <p:spPr bwMode="auto">
            <a:xfrm>
              <a:off x="5572" y="478"/>
              <a:ext cx="14" cy="53"/>
            </a:xfrm>
            <a:custGeom>
              <a:avLst/>
              <a:gdLst>
                <a:gd name="T0" fmla="*/ 1 w 27"/>
                <a:gd name="T1" fmla="*/ 1 h 105"/>
                <a:gd name="T2" fmla="*/ 1 w 27"/>
                <a:gd name="T3" fmla="*/ 0 h 105"/>
                <a:gd name="T4" fmla="*/ 1 w 27"/>
                <a:gd name="T5" fmla="*/ 0 h 105"/>
                <a:gd name="T6" fmla="*/ 0 w 27"/>
                <a:gd name="T7" fmla="*/ 1 h 105"/>
                <a:gd name="T8" fmla="*/ 1 w 27"/>
                <a:gd name="T9" fmla="*/ 1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05"/>
                <a:gd name="T17" fmla="*/ 27 w 27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05">
                  <a:moveTo>
                    <a:pt x="21" y="105"/>
                  </a:moveTo>
                  <a:lnTo>
                    <a:pt x="27" y="0"/>
                  </a:lnTo>
                  <a:lnTo>
                    <a:pt x="5" y="0"/>
                  </a:lnTo>
                  <a:lnTo>
                    <a:pt x="0" y="105"/>
                  </a:lnTo>
                  <a:lnTo>
                    <a:pt x="21" y="105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Freeform 22"/>
            <p:cNvSpPr>
              <a:spLocks/>
            </p:cNvSpPr>
            <p:nvPr/>
          </p:nvSpPr>
          <p:spPr bwMode="auto">
            <a:xfrm>
              <a:off x="5678" y="478"/>
              <a:ext cx="15" cy="65"/>
            </a:xfrm>
            <a:custGeom>
              <a:avLst/>
              <a:gdLst>
                <a:gd name="T0" fmla="*/ 1 w 28"/>
                <a:gd name="T1" fmla="*/ 1 h 130"/>
                <a:gd name="T2" fmla="*/ 1 w 28"/>
                <a:gd name="T3" fmla="*/ 0 h 130"/>
                <a:gd name="T4" fmla="*/ 1 w 28"/>
                <a:gd name="T5" fmla="*/ 0 h 130"/>
                <a:gd name="T6" fmla="*/ 0 w 28"/>
                <a:gd name="T7" fmla="*/ 1 h 130"/>
                <a:gd name="T8" fmla="*/ 1 w 28"/>
                <a:gd name="T9" fmla="*/ 1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30"/>
                <a:gd name="T17" fmla="*/ 28 w 2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30">
                  <a:moveTo>
                    <a:pt x="20" y="130"/>
                  </a:moveTo>
                  <a:lnTo>
                    <a:pt x="28" y="0"/>
                  </a:lnTo>
                  <a:lnTo>
                    <a:pt x="7" y="0"/>
                  </a:lnTo>
                  <a:lnTo>
                    <a:pt x="0" y="130"/>
                  </a:lnTo>
                  <a:lnTo>
                    <a:pt x="20" y="13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Freeform 23"/>
            <p:cNvSpPr>
              <a:spLocks/>
            </p:cNvSpPr>
            <p:nvPr/>
          </p:nvSpPr>
          <p:spPr bwMode="auto">
            <a:xfrm>
              <a:off x="5731" y="478"/>
              <a:ext cx="15" cy="71"/>
            </a:xfrm>
            <a:custGeom>
              <a:avLst/>
              <a:gdLst>
                <a:gd name="T0" fmla="*/ 1 w 30"/>
                <a:gd name="T1" fmla="*/ 2 h 141"/>
                <a:gd name="T2" fmla="*/ 1 w 30"/>
                <a:gd name="T3" fmla="*/ 0 h 141"/>
                <a:gd name="T4" fmla="*/ 1 w 30"/>
                <a:gd name="T5" fmla="*/ 0 h 141"/>
                <a:gd name="T6" fmla="*/ 0 w 30"/>
                <a:gd name="T7" fmla="*/ 2 h 141"/>
                <a:gd name="T8" fmla="*/ 1 w 30"/>
                <a:gd name="T9" fmla="*/ 2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41"/>
                <a:gd name="T17" fmla="*/ 30 w 30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41">
                  <a:moveTo>
                    <a:pt x="22" y="141"/>
                  </a:moveTo>
                  <a:lnTo>
                    <a:pt x="30" y="0"/>
                  </a:lnTo>
                  <a:lnTo>
                    <a:pt x="8" y="0"/>
                  </a:lnTo>
                  <a:lnTo>
                    <a:pt x="0" y="141"/>
                  </a:lnTo>
                  <a:lnTo>
                    <a:pt x="22" y="141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Freeform 24"/>
            <p:cNvSpPr>
              <a:spLocks/>
            </p:cNvSpPr>
            <p:nvPr/>
          </p:nvSpPr>
          <p:spPr bwMode="auto">
            <a:xfrm>
              <a:off x="5784" y="478"/>
              <a:ext cx="16" cy="78"/>
            </a:xfrm>
            <a:custGeom>
              <a:avLst/>
              <a:gdLst>
                <a:gd name="T0" fmla="*/ 1 w 31"/>
                <a:gd name="T1" fmla="*/ 2 h 154"/>
                <a:gd name="T2" fmla="*/ 1 w 31"/>
                <a:gd name="T3" fmla="*/ 0 h 154"/>
                <a:gd name="T4" fmla="*/ 1 w 31"/>
                <a:gd name="T5" fmla="*/ 0 h 154"/>
                <a:gd name="T6" fmla="*/ 0 w 31"/>
                <a:gd name="T7" fmla="*/ 2 h 154"/>
                <a:gd name="T8" fmla="*/ 1 w 31"/>
                <a:gd name="T9" fmla="*/ 2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54"/>
                <a:gd name="T17" fmla="*/ 31 w 31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54">
                  <a:moveTo>
                    <a:pt x="21" y="154"/>
                  </a:moveTo>
                  <a:lnTo>
                    <a:pt x="31" y="0"/>
                  </a:lnTo>
                  <a:lnTo>
                    <a:pt x="9" y="0"/>
                  </a:lnTo>
                  <a:lnTo>
                    <a:pt x="0" y="154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Freeform 25"/>
            <p:cNvSpPr>
              <a:spLocks/>
            </p:cNvSpPr>
            <p:nvPr/>
          </p:nvSpPr>
          <p:spPr bwMode="auto">
            <a:xfrm>
              <a:off x="5837" y="478"/>
              <a:ext cx="16" cy="84"/>
            </a:xfrm>
            <a:custGeom>
              <a:avLst/>
              <a:gdLst>
                <a:gd name="T0" fmla="*/ 0 w 33"/>
                <a:gd name="T1" fmla="*/ 2 h 167"/>
                <a:gd name="T2" fmla="*/ 0 w 33"/>
                <a:gd name="T3" fmla="*/ 0 h 167"/>
                <a:gd name="T4" fmla="*/ 0 w 33"/>
                <a:gd name="T5" fmla="*/ 0 h 167"/>
                <a:gd name="T6" fmla="*/ 0 w 33"/>
                <a:gd name="T7" fmla="*/ 2 h 167"/>
                <a:gd name="T8" fmla="*/ 0 w 33"/>
                <a:gd name="T9" fmla="*/ 2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67"/>
                <a:gd name="T17" fmla="*/ 33 w 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67">
                  <a:moveTo>
                    <a:pt x="22" y="167"/>
                  </a:moveTo>
                  <a:lnTo>
                    <a:pt x="33" y="0"/>
                  </a:lnTo>
                  <a:lnTo>
                    <a:pt x="11" y="0"/>
                  </a:lnTo>
                  <a:lnTo>
                    <a:pt x="0" y="167"/>
                  </a:lnTo>
                  <a:lnTo>
                    <a:pt x="22" y="167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Freeform 26"/>
            <p:cNvSpPr>
              <a:spLocks/>
            </p:cNvSpPr>
            <p:nvPr/>
          </p:nvSpPr>
          <p:spPr bwMode="auto">
            <a:xfrm>
              <a:off x="5890" y="478"/>
              <a:ext cx="16" cy="90"/>
            </a:xfrm>
            <a:custGeom>
              <a:avLst/>
              <a:gdLst>
                <a:gd name="T0" fmla="*/ 1 w 31"/>
                <a:gd name="T1" fmla="*/ 2 h 179"/>
                <a:gd name="T2" fmla="*/ 1 w 31"/>
                <a:gd name="T3" fmla="*/ 0 h 179"/>
                <a:gd name="T4" fmla="*/ 1 w 31"/>
                <a:gd name="T5" fmla="*/ 0 h 179"/>
                <a:gd name="T6" fmla="*/ 0 w 31"/>
                <a:gd name="T7" fmla="*/ 2 h 179"/>
                <a:gd name="T8" fmla="*/ 1 w 31"/>
                <a:gd name="T9" fmla="*/ 2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9"/>
                <a:gd name="T17" fmla="*/ 31 w 31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9">
                  <a:moveTo>
                    <a:pt x="20" y="179"/>
                  </a:moveTo>
                  <a:lnTo>
                    <a:pt x="31" y="0"/>
                  </a:lnTo>
                  <a:lnTo>
                    <a:pt x="10" y="0"/>
                  </a:lnTo>
                  <a:lnTo>
                    <a:pt x="0" y="179"/>
                  </a:lnTo>
                  <a:lnTo>
                    <a:pt x="20" y="179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Freeform 27"/>
            <p:cNvSpPr>
              <a:spLocks/>
            </p:cNvSpPr>
            <p:nvPr/>
          </p:nvSpPr>
          <p:spPr bwMode="auto">
            <a:xfrm>
              <a:off x="5413" y="478"/>
              <a:ext cx="12" cy="34"/>
            </a:xfrm>
            <a:custGeom>
              <a:avLst/>
              <a:gdLst>
                <a:gd name="T0" fmla="*/ 1 w 23"/>
                <a:gd name="T1" fmla="*/ 0 h 68"/>
                <a:gd name="T2" fmla="*/ 0 w 23"/>
                <a:gd name="T3" fmla="*/ 1 h 68"/>
                <a:gd name="T4" fmla="*/ 1 w 23"/>
                <a:gd name="T5" fmla="*/ 1 h 68"/>
                <a:gd name="T6" fmla="*/ 1 w 23"/>
                <a:gd name="T7" fmla="*/ 1 h 68"/>
                <a:gd name="T8" fmla="*/ 1 w 23"/>
                <a:gd name="T9" fmla="*/ 1 h 68"/>
                <a:gd name="T10" fmla="*/ 1 w 23"/>
                <a:gd name="T11" fmla="*/ 0 h 68"/>
                <a:gd name="T12" fmla="*/ 1 w 23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68"/>
                <a:gd name="T23" fmla="*/ 23 w 23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68">
                  <a:moveTo>
                    <a:pt x="2" y="0"/>
                  </a:moveTo>
                  <a:lnTo>
                    <a:pt x="0" y="27"/>
                  </a:lnTo>
                  <a:lnTo>
                    <a:pt x="13" y="27"/>
                  </a:lnTo>
                  <a:lnTo>
                    <a:pt x="10" y="68"/>
                  </a:lnTo>
                  <a:lnTo>
                    <a:pt x="19" y="68"/>
                  </a:lnTo>
                  <a:lnTo>
                    <a:pt x="2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Freeform 28"/>
            <p:cNvSpPr>
              <a:spLocks/>
            </p:cNvSpPr>
            <p:nvPr/>
          </p:nvSpPr>
          <p:spPr bwMode="auto">
            <a:xfrm>
              <a:off x="5467" y="478"/>
              <a:ext cx="12" cy="41"/>
            </a:xfrm>
            <a:custGeom>
              <a:avLst/>
              <a:gdLst>
                <a:gd name="T0" fmla="*/ 1 w 23"/>
                <a:gd name="T1" fmla="*/ 0 h 80"/>
                <a:gd name="T2" fmla="*/ 0 w 23"/>
                <a:gd name="T3" fmla="*/ 1 h 80"/>
                <a:gd name="T4" fmla="*/ 1 w 23"/>
                <a:gd name="T5" fmla="*/ 1 h 80"/>
                <a:gd name="T6" fmla="*/ 1 w 23"/>
                <a:gd name="T7" fmla="*/ 1 h 80"/>
                <a:gd name="T8" fmla="*/ 1 w 23"/>
                <a:gd name="T9" fmla="*/ 1 h 80"/>
                <a:gd name="T10" fmla="*/ 1 w 23"/>
                <a:gd name="T11" fmla="*/ 0 h 80"/>
                <a:gd name="T12" fmla="*/ 1 w 23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80"/>
                <a:gd name="T23" fmla="*/ 23 w 23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80">
                  <a:moveTo>
                    <a:pt x="2" y="0"/>
                  </a:moveTo>
                  <a:lnTo>
                    <a:pt x="0" y="27"/>
                  </a:lnTo>
                  <a:lnTo>
                    <a:pt x="13" y="27"/>
                  </a:lnTo>
                  <a:lnTo>
                    <a:pt x="9" y="80"/>
                  </a:lnTo>
                  <a:lnTo>
                    <a:pt x="18" y="80"/>
                  </a:lnTo>
                  <a:lnTo>
                    <a:pt x="2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Freeform 29"/>
            <p:cNvSpPr>
              <a:spLocks/>
            </p:cNvSpPr>
            <p:nvPr/>
          </p:nvSpPr>
          <p:spPr bwMode="auto">
            <a:xfrm>
              <a:off x="5521" y="478"/>
              <a:ext cx="11" cy="46"/>
            </a:xfrm>
            <a:custGeom>
              <a:avLst/>
              <a:gdLst>
                <a:gd name="T0" fmla="*/ 0 w 23"/>
                <a:gd name="T1" fmla="*/ 0 h 92"/>
                <a:gd name="T2" fmla="*/ 0 w 23"/>
                <a:gd name="T3" fmla="*/ 1 h 92"/>
                <a:gd name="T4" fmla="*/ 0 w 23"/>
                <a:gd name="T5" fmla="*/ 1 h 92"/>
                <a:gd name="T6" fmla="*/ 0 w 23"/>
                <a:gd name="T7" fmla="*/ 1 h 92"/>
                <a:gd name="T8" fmla="*/ 0 w 23"/>
                <a:gd name="T9" fmla="*/ 1 h 92"/>
                <a:gd name="T10" fmla="*/ 0 w 23"/>
                <a:gd name="T11" fmla="*/ 0 h 92"/>
                <a:gd name="T12" fmla="*/ 0 w 23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92"/>
                <a:gd name="T23" fmla="*/ 23 w 23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92">
                  <a:moveTo>
                    <a:pt x="2" y="0"/>
                  </a:moveTo>
                  <a:lnTo>
                    <a:pt x="0" y="27"/>
                  </a:lnTo>
                  <a:lnTo>
                    <a:pt x="13" y="27"/>
                  </a:lnTo>
                  <a:lnTo>
                    <a:pt x="9" y="92"/>
                  </a:lnTo>
                  <a:lnTo>
                    <a:pt x="19" y="92"/>
                  </a:lnTo>
                  <a:lnTo>
                    <a:pt x="2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Freeform 30"/>
            <p:cNvSpPr>
              <a:spLocks/>
            </p:cNvSpPr>
            <p:nvPr/>
          </p:nvSpPr>
          <p:spPr bwMode="auto">
            <a:xfrm>
              <a:off x="5574" y="478"/>
              <a:ext cx="12" cy="53"/>
            </a:xfrm>
            <a:custGeom>
              <a:avLst/>
              <a:gdLst>
                <a:gd name="T0" fmla="*/ 1 w 23"/>
                <a:gd name="T1" fmla="*/ 0 h 105"/>
                <a:gd name="T2" fmla="*/ 0 w 23"/>
                <a:gd name="T3" fmla="*/ 1 h 105"/>
                <a:gd name="T4" fmla="*/ 1 w 23"/>
                <a:gd name="T5" fmla="*/ 1 h 105"/>
                <a:gd name="T6" fmla="*/ 1 w 23"/>
                <a:gd name="T7" fmla="*/ 1 h 105"/>
                <a:gd name="T8" fmla="*/ 1 w 23"/>
                <a:gd name="T9" fmla="*/ 1 h 105"/>
                <a:gd name="T10" fmla="*/ 1 w 23"/>
                <a:gd name="T11" fmla="*/ 0 h 105"/>
                <a:gd name="T12" fmla="*/ 1 w 23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05"/>
                <a:gd name="T23" fmla="*/ 23 w 23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05">
                  <a:moveTo>
                    <a:pt x="1" y="0"/>
                  </a:moveTo>
                  <a:lnTo>
                    <a:pt x="0" y="27"/>
                  </a:lnTo>
                  <a:lnTo>
                    <a:pt x="13" y="27"/>
                  </a:lnTo>
                  <a:lnTo>
                    <a:pt x="8" y="105"/>
                  </a:lnTo>
                  <a:lnTo>
                    <a:pt x="17" y="105"/>
                  </a:lnTo>
                  <a:lnTo>
                    <a:pt x="2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Freeform 31"/>
            <p:cNvSpPr>
              <a:spLocks/>
            </p:cNvSpPr>
            <p:nvPr/>
          </p:nvSpPr>
          <p:spPr bwMode="auto">
            <a:xfrm>
              <a:off x="5681" y="478"/>
              <a:ext cx="12" cy="65"/>
            </a:xfrm>
            <a:custGeom>
              <a:avLst/>
              <a:gdLst>
                <a:gd name="T0" fmla="*/ 1 w 23"/>
                <a:gd name="T1" fmla="*/ 0 h 130"/>
                <a:gd name="T2" fmla="*/ 0 w 23"/>
                <a:gd name="T3" fmla="*/ 1 h 130"/>
                <a:gd name="T4" fmla="*/ 1 w 23"/>
                <a:gd name="T5" fmla="*/ 1 h 130"/>
                <a:gd name="T6" fmla="*/ 1 w 23"/>
                <a:gd name="T7" fmla="*/ 1 h 130"/>
                <a:gd name="T8" fmla="*/ 1 w 23"/>
                <a:gd name="T9" fmla="*/ 1 h 130"/>
                <a:gd name="T10" fmla="*/ 1 w 23"/>
                <a:gd name="T11" fmla="*/ 0 h 130"/>
                <a:gd name="T12" fmla="*/ 1 w 23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30"/>
                <a:gd name="T23" fmla="*/ 23 w 23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30">
                  <a:moveTo>
                    <a:pt x="2" y="0"/>
                  </a:moveTo>
                  <a:lnTo>
                    <a:pt x="0" y="27"/>
                  </a:lnTo>
                  <a:lnTo>
                    <a:pt x="13" y="27"/>
                  </a:lnTo>
                  <a:lnTo>
                    <a:pt x="6" y="130"/>
                  </a:lnTo>
                  <a:lnTo>
                    <a:pt x="15" y="130"/>
                  </a:lnTo>
                  <a:lnTo>
                    <a:pt x="2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Freeform 32"/>
            <p:cNvSpPr>
              <a:spLocks/>
            </p:cNvSpPr>
            <p:nvPr/>
          </p:nvSpPr>
          <p:spPr bwMode="auto">
            <a:xfrm>
              <a:off x="5735" y="478"/>
              <a:ext cx="11" cy="71"/>
            </a:xfrm>
            <a:custGeom>
              <a:avLst/>
              <a:gdLst>
                <a:gd name="T0" fmla="*/ 0 w 23"/>
                <a:gd name="T1" fmla="*/ 0 h 141"/>
                <a:gd name="T2" fmla="*/ 0 w 23"/>
                <a:gd name="T3" fmla="*/ 1 h 141"/>
                <a:gd name="T4" fmla="*/ 0 w 23"/>
                <a:gd name="T5" fmla="*/ 1 h 141"/>
                <a:gd name="T6" fmla="*/ 0 w 23"/>
                <a:gd name="T7" fmla="*/ 2 h 141"/>
                <a:gd name="T8" fmla="*/ 0 w 23"/>
                <a:gd name="T9" fmla="*/ 2 h 141"/>
                <a:gd name="T10" fmla="*/ 0 w 23"/>
                <a:gd name="T11" fmla="*/ 0 h 141"/>
                <a:gd name="T12" fmla="*/ 0 w 23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41"/>
                <a:gd name="T23" fmla="*/ 23 w 23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41">
                  <a:moveTo>
                    <a:pt x="1" y="0"/>
                  </a:moveTo>
                  <a:lnTo>
                    <a:pt x="0" y="27"/>
                  </a:lnTo>
                  <a:lnTo>
                    <a:pt x="11" y="27"/>
                  </a:lnTo>
                  <a:lnTo>
                    <a:pt x="5" y="141"/>
                  </a:lnTo>
                  <a:lnTo>
                    <a:pt x="15" y="141"/>
                  </a:lnTo>
                  <a:lnTo>
                    <a:pt x="2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Freeform 33"/>
            <p:cNvSpPr>
              <a:spLocks/>
            </p:cNvSpPr>
            <p:nvPr/>
          </p:nvSpPr>
          <p:spPr bwMode="auto">
            <a:xfrm>
              <a:off x="5788" y="478"/>
              <a:ext cx="12" cy="78"/>
            </a:xfrm>
            <a:custGeom>
              <a:avLst/>
              <a:gdLst>
                <a:gd name="T0" fmla="*/ 1 w 23"/>
                <a:gd name="T1" fmla="*/ 0 h 154"/>
                <a:gd name="T2" fmla="*/ 0 w 23"/>
                <a:gd name="T3" fmla="*/ 1 h 154"/>
                <a:gd name="T4" fmla="*/ 1 w 23"/>
                <a:gd name="T5" fmla="*/ 1 h 154"/>
                <a:gd name="T6" fmla="*/ 1 w 23"/>
                <a:gd name="T7" fmla="*/ 2 h 154"/>
                <a:gd name="T8" fmla="*/ 1 w 23"/>
                <a:gd name="T9" fmla="*/ 2 h 154"/>
                <a:gd name="T10" fmla="*/ 1 w 23"/>
                <a:gd name="T11" fmla="*/ 0 h 154"/>
                <a:gd name="T12" fmla="*/ 1 w 23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54"/>
                <a:gd name="T23" fmla="*/ 23 w 23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54">
                  <a:moveTo>
                    <a:pt x="1" y="0"/>
                  </a:moveTo>
                  <a:lnTo>
                    <a:pt x="0" y="27"/>
                  </a:lnTo>
                  <a:lnTo>
                    <a:pt x="11" y="27"/>
                  </a:lnTo>
                  <a:lnTo>
                    <a:pt x="4" y="154"/>
                  </a:lnTo>
                  <a:lnTo>
                    <a:pt x="13" y="154"/>
                  </a:lnTo>
                  <a:lnTo>
                    <a:pt x="2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Freeform 34"/>
            <p:cNvSpPr>
              <a:spLocks/>
            </p:cNvSpPr>
            <p:nvPr/>
          </p:nvSpPr>
          <p:spPr bwMode="auto">
            <a:xfrm>
              <a:off x="5841" y="478"/>
              <a:ext cx="12" cy="84"/>
            </a:xfrm>
            <a:custGeom>
              <a:avLst/>
              <a:gdLst>
                <a:gd name="T0" fmla="*/ 0 w 25"/>
                <a:gd name="T1" fmla="*/ 0 h 167"/>
                <a:gd name="T2" fmla="*/ 0 w 25"/>
                <a:gd name="T3" fmla="*/ 1 h 167"/>
                <a:gd name="T4" fmla="*/ 0 w 25"/>
                <a:gd name="T5" fmla="*/ 1 h 167"/>
                <a:gd name="T6" fmla="*/ 0 w 25"/>
                <a:gd name="T7" fmla="*/ 2 h 167"/>
                <a:gd name="T8" fmla="*/ 0 w 25"/>
                <a:gd name="T9" fmla="*/ 2 h 167"/>
                <a:gd name="T10" fmla="*/ 0 w 25"/>
                <a:gd name="T11" fmla="*/ 0 h 167"/>
                <a:gd name="T12" fmla="*/ 0 w 25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67"/>
                <a:gd name="T23" fmla="*/ 25 w 25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67">
                  <a:moveTo>
                    <a:pt x="3" y="0"/>
                  </a:moveTo>
                  <a:lnTo>
                    <a:pt x="0" y="27"/>
                  </a:lnTo>
                  <a:lnTo>
                    <a:pt x="13" y="27"/>
                  </a:lnTo>
                  <a:lnTo>
                    <a:pt x="5" y="167"/>
                  </a:lnTo>
                  <a:lnTo>
                    <a:pt x="14" y="167"/>
                  </a:lnTo>
                  <a:lnTo>
                    <a:pt x="2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Freeform 35"/>
            <p:cNvSpPr>
              <a:spLocks/>
            </p:cNvSpPr>
            <p:nvPr/>
          </p:nvSpPr>
          <p:spPr bwMode="auto">
            <a:xfrm>
              <a:off x="5894" y="478"/>
              <a:ext cx="12" cy="90"/>
            </a:xfrm>
            <a:custGeom>
              <a:avLst/>
              <a:gdLst>
                <a:gd name="T0" fmla="*/ 1 w 23"/>
                <a:gd name="T1" fmla="*/ 0 h 179"/>
                <a:gd name="T2" fmla="*/ 0 w 23"/>
                <a:gd name="T3" fmla="*/ 1 h 179"/>
                <a:gd name="T4" fmla="*/ 1 w 23"/>
                <a:gd name="T5" fmla="*/ 1 h 179"/>
                <a:gd name="T6" fmla="*/ 1 w 23"/>
                <a:gd name="T7" fmla="*/ 2 h 179"/>
                <a:gd name="T8" fmla="*/ 1 w 23"/>
                <a:gd name="T9" fmla="*/ 2 h 179"/>
                <a:gd name="T10" fmla="*/ 1 w 23"/>
                <a:gd name="T11" fmla="*/ 0 h 179"/>
                <a:gd name="T12" fmla="*/ 1 w 23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79"/>
                <a:gd name="T23" fmla="*/ 23 w 23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79">
                  <a:moveTo>
                    <a:pt x="2" y="0"/>
                  </a:moveTo>
                  <a:lnTo>
                    <a:pt x="0" y="27"/>
                  </a:lnTo>
                  <a:lnTo>
                    <a:pt x="12" y="27"/>
                  </a:lnTo>
                  <a:lnTo>
                    <a:pt x="3" y="179"/>
                  </a:lnTo>
                  <a:lnTo>
                    <a:pt x="12" y="179"/>
                  </a:lnTo>
                  <a:lnTo>
                    <a:pt x="2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Freeform 36"/>
            <p:cNvSpPr>
              <a:spLocks/>
            </p:cNvSpPr>
            <p:nvPr/>
          </p:nvSpPr>
          <p:spPr bwMode="auto">
            <a:xfrm>
              <a:off x="5929" y="471"/>
              <a:ext cx="482" cy="80"/>
            </a:xfrm>
            <a:custGeom>
              <a:avLst/>
              <a:gdLst>
                <a:gd name="T0" fmla="*/ 0 w 963"/>
                <a:gd name="T1" fmla="*/ 0 h 160"/>
                <a:gd name="T2" fmla="*/ 1 w 963"/>
                <a:gd name="T3" fmla="*/ 1 h 160"/>
                <a:gd name="T4" fmla="*/ 1 w 963"/>
                <a:gd name="T5" fmla="*/ 1 h 160"/>
                <a:gd name="T6" fmla="*/ 1 w 963"/>
                <a:gd name="T7" fmla="*/ 1 h 160"/>
                <a:gd name="T8" fmla="*/ 1 w 963"/>
                <a:gd name="T9" fmla="*/ 1 h 160"/>
                <a:gd name="T10" fmla="*/ 1 w 963"/>
                <a:gd name="T11" fmla="*/ 1 h 160"/>
                <a:gd name="T12" fmla="*/ 1 w 963"/>
                <a:gd name="T13" fmla="*/ 1 h 160"/>
                <a:gd name="T14" fmla="*/ 1 w 963"/>
                <a:gd name="T15" fmla="*/ 1 h 160"/>
                <a:gd name="T16" fmla="*/ 1 w 963"/>
                <a:gd name="T17" fmla="*/ 1 h 160"/>
                <a:gd name="T18" fmla="*/ 1 w 963"/>
                <a:gd name="T19" fmla="*/ 1 h 160"/>
                <a:gd name="T20" fmla="*/ 2 w 963"/>
                <a:gd name="T21" fmla="*/ 1 h 160"/>
                <a:gd name="T22" fmla="*/ 2 w 963"/>
                <a:gd name="T23" fmla="*/ 1 h 160"/>
                <a:gd name="T24" fmla="*/ 2 w 963"/>
                <a:gd name="T25" fmla="*/ 1 h 160"/>
                <a:gd name="T26" fmla="*/ 2 w 963"/>
                <a:gd name="T27" fmla="*/ 1 h 160"/>
                <a:gd name="T28" fmla="*/ 3 w 963"/>
                <a:gd name="T29" fmla="*/ 1 h 160"/>
                <a:gd name="T30" fmla="*/ 3 w 963"/>
                <a:gd name="T31" fmla="*/ 1 h 160"/>
                <a:gd name="T32" fmla="*/ 3 w 963"/>
                <a:gd name="T33" fmla="*/ 1 h 160"/>
                <a:gd name="T34" fmla="*/ 4 w 963"/>
                <a:gd name="T35" fmla="*/ 1 h 160"/>
                <a:gd name="T36" fmla="*/ 4 w 963"/>
                <a:gd name="T37" fmla="*/ 1 h 160"/>
                <a:gd name="T38" fmla="*/ 4 w 963"/>
                <a:gd name="T39" fmla="*/ 1 h 160"/>
                <a:gd name="T40" fmla="*/ 5 w 963"/>
                <a:gd name="T41" fmla="*/ 1 h 160"/>
                <a:gd name="T42" fmla="*/ 5 w 963"/>
                <a:gd name="T43" fmla="*/ 1 h 160"/>
                <a:gd name="T44" fmla="*/ 5 w 963"/>
                <a:gd name="T45" fmla="*/ 1 h 160"/>
                <a:gd name="T46" fmla="*/ 6 w 963"/>
                <a:gd name="T47" fmla="*/ 1 h 160"/>
                <a:gd name="T48" fmla="*/ 6 w 963"/>
                <a:gd name="T49" fmla="*/ 1 h 160"/>
                <a:gd name="T50" fmla="*/ 6 w 963"/>
                <a:gd name="T51" fmla="*/ 1 h 160"/>
                <a:gd name="T52" fmla="*/ 6 w 963"/>
                <a:gd name="T53" fmla="*/ 1 h 160"/>
                <a:gd name="T54" fmla="*/ 6 w 963"/>
                <a:gd name="T55" fmla="*/ 1 h 160"/>
                <a:gd name="T56" fmla="*/ 6 w 963"/>
                <a:gd name="T57" fmla="*/ 1 h 160"/>
                <a:gd name="T58" fmla="*/ 7 w 963"/>
                <a:gd name="T59" fmla="*/ 1 h 160"/>
                <a:gd name="T60" fmla="*/ 7 w 963"/>
                <a:gd name="T61" fmla="*/ 1 h 160"/>
                <a:gd name="T62" fmla="*/ 7 w 963"/>
                <a:gd name="T63" fmla="*/ 1 h 160"/>
                <a:gd name="T64" fmla="*/ 7 w 963"/>
                <a:gd name="T65" fmla="*/ 1 h 160"/>
                <a:gd name="T66" fmla="*/ 7 w 963"/>
                <a:gd name="T67" fmla="*/ 1 h 160"/>
                <a:gd name="T68" fmla="*/ 7 w 963"/>
                <a:gd name="T69" fmla="*/ 1 h 160"/>
                <a:gd name="T70" fmla="*/ 8 w 963"/>
                <a:gd name="T71" fmla="*/ 1 h 160"/>
                <a:gd name="T72" fmla="*/ 8 w 963"/>
                <a:gd name="T73" fmla="*/ 1 h 160"/>
                <a:gd name="T74" fmla="*/ 8 w 963"/>
                <a:gd name="T75" fmla="*/ 1 h 160"/>
                <a:gd name="T76" fmla="*/ 8 w 963"/>
                <a:gd name="T77" fmla="*/ 1 h 160"/>
                <a:gd name="T78" fmla="*/ 8 w 963"/>
                <a:gd name="T79" fmla="*/ 1 h 160"/>
                <a:gd name="T80" fmla="*/ 8 w 963"/>
                <a:gd name="T81" fmla="*/ 1 h 160"/>
                <a:gd name="T82" fmla="*/ 8 w 963"/>
                <a:gd name="T83" fmla="*/ 1 h 160"/>
                <a:gd name="T84" fmla="*/ 8 w 963"/>
                <a:gd name="T85" fmla="*/ 1 h 160"/>
                <a:gd name="T86" fmla="*/ 0 w 963"/>
                <a:gd name="T87" fmla="*/ 0 h 1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3"/>
                <a:gd name="T133" fmla="*/ 0 h 160"/>
                <a:gd name="T134" fmla="*/ 963 w 963"/>
                <a:gd name="T135" fmla="*/ 160 h 1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3" h="160">
                  <a:moveTo>
                    <a:pt x="0" y="0"/>
                  </a:moveTo>
                  <a:lnTo>
                    <a:pt x="7" y="160"/>
                  </a:lnTo>
                  <a:lnTo>
                    <a:pt x="8" y="160"/>
                  </a:lnTo>
                  <a:lnTo>
                    <a:pt x="14" y="160"/>
                  </a:lnTo>
                  <a:lnTo>
                    <a:pt x="22" y="160"/>
                  </a:lnTo>
                  <a:lnTo>
                    <a:pt x="33" y="160"/>
                  </a:lnTo>
                  <a:lnTo>
                    <a:pt x="48" y="160"/>
                  </a:lnTo>
                  <a:lnTo>
                    <a:pt x="65" y="159"/>
                  </a:lnTo>
                  <a:lnTo>
                    <a:pt x="86" y="158"/>
                  </a:lnTo>
                  <a:lnTo>
                    <a:pt x="110" y="157"/>
                  </a:lnTo>
                  <a:lnTo>
                    <a:pt x="138" y="154"/>
                  </a:lnTo>
                  <a:lnTo>
                    <a:pt x="168" y="151"/>
                  </a:lnTo>
                  <a:lnTo>
                    <a:pt x="201" y="147"/>
                  </a:lnTo>
                  <a:lnTo>
                    <a:pt x="238" y="142"/>
                  </a:lnTo>
                  <a:lnTo>
                    <a:pt x="277" y="136"/>
                  </a:lnTo>
                  <a:lnTo>
                    <a:pt x="320" y="129"/>
                  </a:lnTo>
                  <a:lnTo>
                    <a:pt x="365" y="121"/>
                  </a:lnTo>
                  <a:lnTo>
                    <a:pt x="413" y="110"/>
                  </a:lnTo>
                  <a:lnTo>
                    <a:pt x="462" y="100"/>
                  </a:lnTo>
                  <a:lnTo>
                    <a:pt x="505" y="91"/>
                  </a:lnTo>
                  <a:lnTo>
                    <a:pt x="546" y="83"/>
                  </a:lnTo>
                  <a:lnTo>
                    <a:pt x="581" y="75"/>
                  </a:lnTo>
                  <a:lnTo>
                    <a:pt x="615" y="68"/>
                  </a:lnTo>
                  <a:lnTo>
                    <a:pt x="644" y="62"/>
                  </a:lnTo>
                  <a:lnTo>
                    <a:pt x="671" y="57"/>
                  </a:lnTo>
                  <a:lnTo>
                    <a:pt x="697" y="53"/>
                  </a:lnTo>
                  <a:lnTo>
                    <a:pt x="720" y="49"/>
                  </a:lnTo>
                  <a:lnTo>
                    <a:pt x="742" y="47"/>
                  </a:lnTo>
                  <a:lnTo>
                    <a:pt x="762" y="45"/>
                  </a:lnTo>
                  <a:lnTo>
                    <a:pt x="782" y="43"/>
                  </a:lnTo>
                  <a:lnTo>
                    <a:pt x="800" y="43"/>
                  </a:lnTo>
                  <a:lnTo>
                    <a:pt x="820" y="41"/>
                  </a:lnTo>
                  <a:lnTo>
                    <a:pt x="839" y="41"/>
                  </a:lnTo>
                  <a:lnTo>
                    <a:pt x="859" y="43"/>
                  </a:lnTo>
                  <a:lnTo>
                    <a:pt x="895" y="44"/>
                  </a:lnTo>
                  <a:lnTo>
                    <a:pt x="920" y="45"/>
                  </a:lnTo>
                  <a:lnTo>
                    <a:pt x="938" y="46"/>
                  </a:lnTo>
                  <a:lnTo>
                    <a:pt x="951" y="47"/>
                  </a:lnTo>
                  <a:lnTo>
                    <a:pt x="958" y="48"/>
                  </a:lnTo>
                  <a:lnTo>
                    <a:pt x="961" y="48"/>
                  </a:lnTo>
                  <a:lnTo>
                    <a:pt x="963" y="49"/>
                  </a:lnTo>
                  <a:lnTo>
                    <a:pt x="96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2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Freeform 37"/>
            <p:cNvSpPr>
              <a:spLocks/>
            </p:cNvSpPr>
            <p:nvPr/>
          </p:nvSpPr>
          <p:spPr bwMode="auto">
            <a:xfrm>
              <a:off x="5629" y="74"/>
              <a:ext cx="67" cy="59"/>
            </a:xfrm>
            <a:custGeom>
              <a:avLst/>
              <a:gdLst>
                <a:gd name="T0" fmla="*/ 1 w 132"/>
                <a:gd name="T1" fmla="*/ 0 h 120"/>
                <a:gd name="T2" fmla="*/ 0 w 132"/>
                <a:gd name="T3" fmla="*/ 0 h 120"/>
                <a:gd name="T4" fmla="*/ 2 w 132"/>
                <a:gd name="T5" fmla="*/ 0 h 120"/>
                <a:gd name="T6" fmla="*/ 1 w 132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20"/>
                <a:gd name="T14" fmla="*/ 132 w 132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20">
                  <a:moveTo>
                    <a:pt x="10" y="0"/>
                  </a:moveTo>
                  <a:lnTo>
                    <a:pt x="0" y="120"/>
                  </a:lnTo>
                  <a:lnTo>
                    <a:pt x="132" y="4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F8E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Freeform 38"/>
            <p:cNvSpPr>
              <a:spLocks/>
            </p:cNvSpPr>
            <p:nvPr/>
          </p:nvSpPr>
          <p:spPr bwMode="auto">
            <a:xfrm>
              <a:off x="5578" y="74"/>
              <a:ext cx="57" cy="95"/>
            </a:xfrm>
            <a:custGeom>
              <a:avLst/>
              <a:gdLst>
                <a:gd name="T0" fmla="*/ 1 w 114"/>
                <a:gd name="T1" fmla="*/ 0 h 191"/>
                <a:gd name="T2" fmla="*/ 1 w 114"/>
                <a:gd name="T3" fmla="*/ 0 h 191"/>
                <a:gd name="T4" fmla="*/ 0 w 114"/>
                <a:gd name="T5" fmla="*/ 1 h 191"/>
                <a:gd name="T6" fmla="*/ 1 w 114"/>
                <a:gd name="T7" fmla="*/ 0 h 191"/>
                <a:gd name="T8" fmla="*/ 1 w 114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91"/>
                <a:gd name="T17" fmla="*/ 114 w 114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91">
                  <a:moveTo>
                    <a:pt x="114" y="0"/>
                  </a:moveTo>
                  <a:lnTo>
                    <a:pt x="10" y="81"/>
                  </a:lnTo>
                  <a:lnTo>
                    <a:pt x="0" y="191"/>
                  </a:lnTo>
                  <a:lnTo>
                    <a:pt x="106" y="12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1B7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Freeform 39"/>
            <p:cNvSpPr>
              <a:spLocks/>
            </p:cNvSpPr>
            <p:nvPr/>
          </p:nvSpPr>
          <p:spPr bwMode="auto">
            <a:xfrm>
              <a:off x="5400" y="-74"/>
              <a:ext cx="533" cy="558"/>
            </a:xfrm>
            <a:custGeom>
              <a:avLst/>
              <a:gdLst>
                <a:gd name="T0" fmla="*/ 8 w 1066"/>
                <a:gd name="T1" fmla="*/ 1 h 1116"/>
                <a:gd name="T2" fmla="*/ 8 w 1066"/>
                <a:gd name="T3" fmla="*/ 0 h 1116"/>
                <a:gd name="T4" fmla="*/ 1 w 1066"/>
                <a:gd name="T5" fmla="*/ 5 h 1116"/>
                <a:gd name="T6" fmla="*/ 1 w 1066"/>
                <a:gd name="T7" fmla="*/ 5 h 1116"/>
                <a:gd name="T8" fmla="*/ 1 w 1066"/>
                <a:gd name="T9" fmla="*/ 5 h 1116"/>
                <a:gd name="T10" fmla="*/ 1 w 1066"/>
                <a:gd name="T11" fmla="*/ 6 h 1116"/>
                <a:gd name="T12" fmla="*/ 1 w 1066"/>
                <a:gd name="T13" fmla="*/ 6 h 1116"/>
                <a:gd name="T14" fmla="*/ 1 w 1066"/>
                <a:gd name="T15" fmla="*/ 6 h 1116"/>
                <a:gd name="T16" fmla="*/ 1 w 1066"/>
                <a:gd name="T17" fmla="*/ 6 h 1116"/>
                <a:gd name="T18" fmla="*/ 1 w 1066"/>
                <a:gd name="T19" fmla="*/ 7 h 1116"/>
                <a:gd name="T20" fmla="*/ 1 w 1066"/>
                <a:gd name="T21" fmla="*/ 7 h 1116"/>
                <a:gd name="T22" fmla="*/ 1 w 1066"/>
                <a:gd name="T23" fmla="*/ 7 h 1116"/>
                <a:gd name="T24" fmla="*/ 1 w 1066"/>
                <a:gd name="T25" fmla="*/ 7 h 1116"/>
                <a:gd name="T26" fmla="*/ 1 w 1066"/>
                <a:gd name="T27" fmla="*/ 7 h 1116"/>
                <a:gd name="T28" fmla="*/ 1 w 1066"/>
                <a:gd name="T29" fmla="*/ 7 h 1116"/>
                <a:gd name="T30" fmla="*/ 1 w 1066"/>
                <a:gd name="T31" fmla="*/ 9 h 1116"/>
                <a:gd name="T32" fmla="*/ 1 w 1066"/>
                <a:gd name="T33" fmla="*/ 9 h 1116"/>
                <a:gd name="T34" fmla="*/ 1 w 1066"/>
                <a:gd name="T35" fmla="*/ 9 h 1116"/>
                <a:gd name="T36" fmla="*/ 1 w 1066"/>
                <a:gd name="T37" fmla="*/ 9 h 1116"/>
                <a:gd name="T38" fmla="*/ 0 w 1066"/>
                <a:gd name="T39" fmla="*/ 9 h 1116"/>
                <a:gd name="T40" fmla="*/ 8 w 1066"/>
                <a:gd name="T41" fmla="*/ 9 h 1116"/>
                <a:gd name="T42" fmla="*/ 8 w 1066"/>
                <a:gd name="T43" fmla="*/ 7 h 1116"/>
                <a:gd name="T44" fmla="*/ 8 w 1066"/>
                <a:gd name="T45" fmla="*/ 7 h 1116"/>
                <a:gd name="T46" fmla="*/ 8 w 1066"/>
                <a:gd name="T47" fmla="*/ 6 h 1116"/>
                <a:gd name="T48" fmla="*/ 8 w 1066"/>
                <a:gd name="T49" fmla="*/ 6 h 1116"/>
                <a:gd name="T50" fmla="*/ 8 w 1066"/>
                <a:gd name="T51" fmla="*/ 5 h 1116"/>
                <a:gd name="T52" fmla="*/ 8 w 1066"/>
                <a:gd name="T53" fmla="*/ 5 h 1116"/>
                <a:gd name="T54" fmla="*/ 8 w 1066"/>
                <a:gd name="T55" fmla="*/ 4 h 1116"/>
                <a:gd name="T56" fmla="*/ 8 w 1066"/>
                <a:gd name="T57" fmla="*/ 4 h 1116"/>
                <a:gd name="T58" fmla="*/ 8 w 1066"/>
                <a:gd name="T59" fmla="*/ 4 h 1116"/>
                <a:gd name="T60" fmla="*/ 8 w 1066"/>
                <a:gd name="T61" fmla="*/ 4 h 1116"/>
                <a:gd name="T62" fmla="*/ 8 w 1066"/>
                <a:gd name="T63" fmla="*/ 2 h 1116"/>
                <a:gd name="T64" fmla="*/ 8 w 1066"/>
                <a:gd name="T65" fmla="*/ 2 h 1116"/>
                <a:gd name="T66" fmla="*/ 8 w 1066"/>
                <a:gd name="T67" fmla="*/ 2 h 1116"/>
                <a:gd name="T68" fmla="*/ 8 w 1066"/>
                <a:gd name="T69" fmla="*/ 2 h 1116"/>
                <a:gd name="T70" fmla="*/ 8 w 1066"/>
                <a:gd name="T71" fmla="*/ 1 h 1116"/>
                <a:gd name="T72" fmla="*/ 8 w 1066"/>
                <a:gd name="T73" fmla="*/ 1 h 1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6"/>
                <a:gd name="T112" fmla="*/ 0 h 1116"/>
                <a:gd name="T113" fmla="*/ 1066 w 1066"/>
                <a:gd name="T114" fmla="*/ 1116 h 1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6" h="1116">
                  <a:moveTo>
                    <a:pt x="1065" y="141"/>
                  </a:moveTo>
                  <a:lnTo>
                    <a:pt x="1066" y="0"/>
                  </a:lnTo>
                  <a:lnTo>
                    <a:pt x="33" y="706"/>
                  </a:lnTo>
                  <a:lnTo>
                    <a:pt x="29" y="756"/>
                  </a:lnTo>
                  <a:lnTo>
                    <a:pt x="51" y="742"/>
                  </a:lnTo>
                  <a:lnTo>
                    <a:pt x="44" y="804"/>
                  </a:lnTo>
                  <a:lnTo>
                    <a:pt x="25" y="814"/>
                  </a:lnTo>
                  <a:lnTo>
                    <a:pt x="21" y="851"/>
                  </a:lnTo>
                  <a:lnTo>
                    <a:pt x="40" y="842"/>
                  </a:lnTo>
                  <a:lnTo>
                    <a:pt x="34" y="900"/>
                  </a:lnTo>
                  <a:lnTo>
                    <a:pt x="17" y="907"/>
                  </a:lnTo>
                  <a:lnTo>
                    <a:pt x="14" y="947"/>
                  </a:lnTo>
                  <a:lnTo>
                    <a:pt x="29" y="941"/>
                  </a:lnTo>
                  <a:lnTo>
                    <a:pt x="22" y="1002"/>
                  </a:lnTo>
                  <a:lnTo>
                    <a:pt x="10" y="1006"/>
                  </a:lnTo>
                  <a:lnTo>
                    <a:pt x="6" y="1038"/>
                  </a:lnTo>
                  <a:lnTo>
                    <a:pt x="19" y="1035"/>
                  </a:lnTo>
                  <a:lnTo>
                    <a:pt x="12" y="1099"/>
                  </a:lnTo>
                  <a:lnTo>
                    <a:pt x="2" y="1100"/>
                  </a:lnTo>
                  <a:lnTo>
                    <a:pt x="0" y="1116"/>
                  </a:lnTo>
                  <a:lnTo>
                    <a:pt x="1052" y="1101"/>
                  </a:lnTo>
                  <a:lnTo>
                    <a:pt x="1052" y="1018"/>
                  </a:lnTo>
                  <a:lnTo>
                    <a:pt x="1054" y="842"/>
                  </a:lnTo>
                  <a:lnTo>
                    <a:pt x="1055" y="842"/>
                  </a:lnTo>
                  <a:lnTo>
                    <a:pt x="1057" y="753"/>
                  </a:lnTo>
                  <a:lnTo>
                    <a:pt x="1055" y="753"/>
                  </a:lnTo>
                  <a:lnTo>
                    <a:pt x="1058" y="601"/>
                  </a:lnTo>
                  <a:lnTo>
                    <a:pt x="1059" y="515"/>
                  </a:lnTo>
                  <a:lnTo>
                    <a:pt x="1061" y="373"/>
                  </a:lnTo>
                  <a:lnTo>
                    <a:pt x="1062" y="288"/>
                  </a:lnTo>
                  <a:lnTo>
                    <a:pt x="1063" y="141"/>
                  </a:lnTo>
                  <a:lnTo>
                    <a:pt x="1065" y="141"/>
                  </a:lnTo>
                  <a:close/>
                </a:path>
              </a:pathLst>
            </a:custGeom>
            <a:solidFill>
              <a:srgbClr val="E2B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Freeform 40"/>
            <p:cNvSpPr>
              <a:spLocks/>
            </p:cNvSpPr>
            <p:nvPr/>
          </p:nvSpPr>
          <p:spPr bwMode="auto">
            <a:xfrm>
              <a:off x="5837" y="344"/>
              <a:ext cx="91" cy="98"/>
            </a:xfrm>
            <a:custGeom>
              <a:avLst/>
              <a:gdLst>
                <a:gd name="T0" fmla="*/ 2 w 180"/>
                <a:gd name="T1" fmla="*/ 2 h 196"/>
                <a:gd name="T2" fmla="*/ 0 w 180"/>
                <a:gd name="T3" fmla="*/ 2 h 196"/>
                <a:gd name="T4" fmla="*/ 1 w 180"/>
                <a:gd name="T5" fmla="*/ 1 h 196"/>
                <a:gd name="T6" fmla="*/ 2 w 180"/>
                <a:gd name="T7" fmla="*/ 0 h 196"/>
                <a:gd name="T8" fmla="*/ 2 w 180"/>
                <a:gd name="T9" fmla="*/ 2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96"/>
                <a:gd name="T17" fmla="*/ 180 w 18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96">
                  <a:moveTo>
                    <a:pt x="177" y="182"/>
                  </a:moveTo>
                  <a:lnTo>
                    <a:pt x="0" y="196"/>
                  </a:lnTo>
                  <a:lnTo>
                    <a:pt x="5" y="38"/>
                  </a:lnTo>
                  <a:lnTo>
                    <a:pt x="180" y="0"/>
                  </a:lnTo>
                  <a:lnTo>
                    <a:pt x="177" y="182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Freeform 41"/>
            <p:cNvSpPr>
              <a:spLocks/>
            </p:cNvSpPr>
            <p:nvPr/>
          </p:nvSpPr>
          <p:spPr bwMode="auto">
            <a:xfrm>
              <a:off x="5841" y="227"/>
              <a:ext cx="88" cy="98"/>
            </a:xfrm>
            <a:custGeom>
              <a:avLst/>
              <a:gdLst>
                <a:gd name="T0" fmla="*/ 2 w 175"/>
                <a:gd name="T1" fmla="*/ 2 h 196"/>
                <a:gd name="T2" fmla="*/ 0 w 175"/>
                <a:gd name="T3" fmla="*/ 2 h 196"/>
                <a:gd name="T4" fmla="*/ 1 w 175"/>
                <a:gd name="T5" fmla="*/ 1 h 196"/>
                <a:gd name="T6" fmla="*/ 2 w 175"/>
                <a:gd name="T7" fmla="*/ 0 h 196"/>
                <a:gd name="T8" fmla="*/ 2 w 175"/>
                <a:gd name="T9" fmla="*/ 2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96"/>
                <a:gd name="T17" fmla="*/ 175 w 17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96">
                  <a:moveTo>
                    <a:pt x="171" y="160"/>
                  </a:moveTo>
                  <a:lnTo>
                    <a:pt x="0" y="196"/>
                  </a:lnTo>
                  <a:lnTo>
                    <a:pt x="4" y="55"/>
                  </a:lnTo>
                  <a:lnTo>
                    <a:pt x="175" y="0"/>
                  </a:lnTo>
                  <a:lnTo>
                    <a:pt x="171" y="160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Freeform 42"/>
            <p:cNvSpPr>
              <a:spLocks/>
            </p:cNvSpPr>
            <p:nvPr/>
          </p:nvSpPr>
          <p:spPr bwMode="auto">
            <a:xfrm>
              <a:off x="5845" y="112"/>
              <a:ext cx="86" cy="103"/>
            </a:xfrm>
            <a:custGeom>
              <a:avLst/>
              <a:gdLst>
                <a:gd name="T0" fmla="*/ 2 w 171"/>
                <a:gd name="T1" fmla="*/ 2 h 205"/>
                <a:gd name="T2" fmla="*/ 0 w 171"/>
                <a:gd name="T3" fmla="*/ 2 h 205"/>
                <a:gd name="T4" fmla="*/ 1 w 171"/>
                <a:gd name="T5" fmla="*/ 1 h 205"/>
                <a:gd name="T6" fmla="*/ 2 w 171"/>
                <a:gd name="T7" fmla="*/ 0 h 205"/>
                <a:gd name="T8" fmla="*/ 2 w 171"/>
                <a:gd name="T9" fmla="*/ 2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5"/>
                <a:gd name="T17" fmla="*/ 171 w 171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5">
                  <a:moveTo>
                    <a:pt x="169" y="137"/>
                  </a:moveTo>
                  <a:lnTo>
                    <a:pt x="0" y="205"/>
                  </a:lnTo>
                  <a:lnTo>
                    <a:pt x="4" y="78"/>
                  </a:lnTo>
                  <a:lnTo>
                    <a:pt x="171" y="0"/>
                  </a:lnTo>
                  <a:lnTo>
                    <a:pt x="169" y="137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5" name="Freeform 43"/>
            <p:cNvSpPr>
              <a:spLocks/>
            </p:cNvSpPr>
            <p:nvPr/>
          </p:nvSpPr>
          <p:spPr bwMode="auto">
            <a:xfrm>
              <a:off x="5848" y="-5"/>
              <a:ext cx="84" cy="117"/>
            </a:xfrm>
            <a:custGeom>
              <a:avLst/>
              <a:gdLst>
                <a:gd name="T0" fmla="*/ 2 w 167"/>
                <a:gd name="T1" fmla="*/ 2 h 234"/>
                <a:gd name="T2" fmla="*/ 0 w 167"/>
                <a:gd name="T3" fmla="*/ 2 h 234"/>
                <a:gd name="T4" fmla="*/ 1 w 167"/>
                <a:gd name="T5" fmla="*/ 1 h 234"/>
                <a:gd name="T6" fmla="*/ 2 w 167"/>
                <a:gd name="T7" fmla="*/ 0 h 234"/>
                <a:gd name="T8" fmla="*/ 2 w 167"/>
                <a:gd name="T9" fmla="*/ 2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234"/>
                <a:gd name="T17" fmla="*/ 167 w 167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234">
                  <a:moveTo>
                    <a:pt x="166" y="152"/>
                  </a:moveTo>
                  <a:lnTo>
                    <a:pt x="0" y="234"/>
                  </a:lnTo>
                  <a:lnTo>
                    <a:pt x="4" y="99"/>
                  </a:lnTo>
                  <a:lnTo>
                    <a:pt x="167" y="0"/>
                  </a:lnTo>
                  <a:lnTo>
                    <a:pt x="166" y="152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6" name="Freeform 44"/>
            <p:cNvSpPr>
              <a:spLocks/>
            </p:cNvSpPr>
            <p:nvPr/>
          </p:nvSpPr>
          <p:spPr bwMode="auto">
            <a:xfrm>
              <a:off x="5479" y="304"/>
              <a:ext cx="32" cy="48"/>
            </a:xfrm>
            <a:custGeom>
              <a:avLst/>
              <a:gdLst>
                <a:gd name="T0" fmla="*/ 0 w 66"/>
                <a:gd name="T1" fmla="*/ 1 h 96"/>
                <a:gd name="T2" fmla="*/ 0 w 66"/>
                <a:gd name="T3" fmla="*/ 1 h 96"/>
                <a:gd name="T4" fmla="*/ 0 w 66"/>
                <a:gd name="T5" fmla="*/ 1 h 96"/>
                <a:gd name="T6" fmla="*/ 0 w 66"/>
                <a:gd name="T7" fmla="*/ 0 h 96"/>
                <a:gd name="T8" fmla="*/ 0 w 66"/>
                <a:gd name="T9" fmla="*/ 1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96"/>
                <a:gd name="T17" fmla="*/ 66 w 6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96">
                  <a:moveTo>
                    <a:pt x="59" y="74"/>
                  </a:moveTo>
                  <a:lnTo>
                    <a:pt x="0" y="96"/>
                  </a:lnTo>
                  <a:lnTo>
                    <a:pt x="7" y="28"/>
                  </a:lnTo>
                  <a:lnTo>
                    <a:pt x="66" y="0"/>
                  </a:lnTo>
                  <a:lnTo>
                    <a:pt x="59" y="74"/>
                  </a:lnTo>
                  <a:close/>
                </a:path>
              </a:pathLst>
            </a:custGeom>
            <a:solidFill>
              <a:srgbClr val="899E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7" name="Freeform 45"/>
            <p:cNvSpPr>
              <a:spLocks/>
            </p:cNvSpPr>
            <p:nvPr/>
          </p:nvSpPr>
          <p:spPr bwMode="auto">
            <a:xfrm>
              <a:off x="5514" y="285"/>
              <a:ext cx="40" cy="54"/>
            </a:xfrm>
            <a:custGeom>
              <a:avLst/>
              <a:gdLst>
                <a:gd name="T0" fmla="*/ 1 w 80"/>
                <a:gd name="T1" fmla="*/ 1 h 107"/>
                <a:gd name="T2" fmla="*/ 1 w 80"/>
                <a:gd name="T3" fmla="*/ 0 h 107"/>
                <a:gd name="T4" fmla="*/ 1 w 80"/>
                <a:gd name="T5" fmla="*/ 1 h 107"/>
                <a:gd name="T6" fmla="*/ 0 w 80"/>
                <a:gd name="T7" fmla="*/ 1 h 107"/>
                <a:gd name="T8" fmla="*/ 1 w 80"/>
                <a:gd name="T9" fmla="*/ 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7"/>
                <a:gd name="T17" fmla="*/ 80 w 80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7">
                  <a:moveTo>
                    <a:pt x="9" y="32"/>
                  </a:moveTo>
                  <a:lnTo>
                    <a:pt x="80" y="0"/>
                  </a:lnTo>
                  <a:lnTo>
                    <a:pt x="72" y="79"/>
                  </a:lnTo>
                  <a:lnTo>
                    <a:pt x="0" y="107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8" name="Freeform 46"/>
            <p:cNvSpPr>
              <a:spLocks/>
            </p:cNvSpPr>
            <p:nvPr/>
          </p:nvSpPr>
          <p:spPr bwMode="auto">
            <a:xfrm>
              <a:off x="5473" y="366"/>
              <a:ext cx="33" cy="46"/>
            </a:xfrm>
            <a:custGeom>
              <a:avLst/>
              <a:gdLst>
                <a:gd name="T0" fmla="*/ 1 w 65"/>
                <a:gd name="T1" fmla="*/ 0 h 91"/>
                <a:gd name="T2" fmla="*/ 1 w 65"/>
                <a:gd name="T3" fmla="*/ 1 h 91"/>
                <a:gd name="T4" fmla="*/ 0 w 65"/>
                <a:gd name="T5" fmla="*/ 1 h 91"/>
                <a:gd name="T6" fmla="*/ 1 w 65"/>
                <a:gd name="T7" fmla="*/ 1 h 91"/>
                <a:gd name="T8" fmla="*/ 1 w 6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1"/>
                <a:gd name="T17" fmla="*/ 65 w 6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1">
                  <a:moveTo>
                    <a:pt x="65" y="0"/>
                  </a:moveTo>
                  <a:lnTo>
                    <a:pt x="57" y="77"/>
                  </a:lnTo>
                  <a:lnTo>
                    <a:pt x="0" y="91"/>
                  </a:lnTo>
                  <a:lnTo>
                    <a:pt x="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9" name="Freeform 47"/>
            <p:cNvSpPr>
              <a:spLocks/>
            </p:cNvSpPr>
            <p:nvPr/>
          </p:nvSpPr>
          <p:spPr bwMode="auto">
            <a:xfrm>
              <a:off x="5508" y="352"/>
              <a:ext cx="40" cy="52"/>
            </a:xfrm>
            <a:custGeom>
              <a:avLst/>
              <a:gdLst>
                <a:gd name="T0" fmla="*/ 1 w 79"/>
                <a:gd name="T1" fmla="*/ 1 h 102"/>
                <a:gd name="T2" fmla="*/ 1 w 79"/>
                <a:gd name="T3" fmla="*/ 0 h 102"/>
                <a:gd name="T4" fmla="*/ 1 w 79"/>
                <a:gd name="T5" fmla="*/ 1 h 102"/>
                <a:gd name="T6" fmla="*/ 0 w 79"/>
                <a:gd name="T7" fmla="*/ 1 h 102"/>
                <a:gd name="T8" fmla="*/ 1 w 79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2"/>
                <a:gd name="T17" fmla="*/ 79 w 79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2">
                  <a:moveTo>
                    <a:pt x="8" y="23"/>
                  </a:moveTo>
                  <a:lnTo>
                    <a:pt x="79" y="0"/>
                  </a:lnTo>
                  <a:lnTo>
                    <a:pt x="71" y="85"/>
                  </a:lnTo>
                  <a:lnTo>
                    <a:pt x="0" y="102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0" name="Freeform 48"/>
            <p:cNvSpPr>
              <a:spLocks/>
            </p:cNvSpPr>
            <p:nvPr/>
          </p:nvSpPr>
          <p:spPr bwMode="auto">
            <a:xfrm>
              <a:off x="5551" y="334"/>
              <a:ext cx="51" cy="59"/>
            </a:xfrm>
            <a:custGeom>
              <a:avLst/>
              <a:gdLst>
                <a:gd name="T0" fmla="*/ 1 w 102"/>
                <a:gd name="T1" fmla="*/ 1 h 117"/>
                <a:gd name="T2" fmla="*/ 1 w 102"/>
                <a:gd name="T3" fmla="*/ 0 h 117"/>
                <a:gd name="T4" fmla="*/ 1 w 102"/>
                <a:gd name="T5" fmla="*/ 1 h 117"/>
                <a:gd name="T6" fmla="*/ 0 w 102"/>
                <a:gd name="T7" fmla="*/ 1 h 117"/>
                <a:gd name="T8" fmla="*/ 1 w 102"/>
                <a:gd name="T9" fmla="*/ 1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17"/>
                <a:gd name="T17" fmla="*/ 102 w 10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17">
                  <a:moveTo>
                    <a:pt x="9" y="30"/>
                  </a:moveTo>
                  <a:lnTo>
                    <a:pt x="102" y="0"/>
                  </a:lnTo>
                  <a:lnTo>
                    <a:pt x="95" y="94"/>
                  </a:lnTo>
                  <a:lnTo>
                    <a:pt x="0" y="117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899E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1" name="Freeform 49"/>
            <p:cNvSpPr>
              <a:spLocks/>
            </p:cNvSpPr>
            <p:nvPr/>
          </p:nvSpPr>
          <p:spPr bwMode="auto">
            <a:xfrm>
              <a:off x="5559" y="261"/>
              <a:ext cx="49" cy="61"/>
            </a:xfrm>
            <a:custGeom>
              <a:avLst/>
              <a:gdLst>
                <a:gd name="T0" fmla="*/ 0 w 98"/>
                <a:gd name="T1" fmla="*/ 0 h 124"/>
                <a:gd name="T2" fmla="*/ 1 w 98"/>
                <a:gd name="T3" fmla="*/ 0 h 124"/>
                <a:gd name="T4" fmla="*/ 1 w 98"/>
                <a:gd name="T5" fmla="*/ 0 h 124"/>
                <a:gd name="T6" fmla="*/ 1 w 98"/>
                <a:gd name="T7" fmla="*/ 0 h 124"/>
                <a:gd name="T8" fmla="*/ 0 w 98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24"/>
                <a:gd name="T17" fmla="*/ 98 w 9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24">
                  <a:moveTo>
                    <a:pt x="0" y="124"/>
                  </a:moveTo>
                  <a:lnTo>
                    <a:pt x="9" y="41"/>
                  </a:lnTo>
                  <a:lnTo>
                    <a:pt x="98" y="0"/>
                  </a:lnTo>
                  <a:lnTo>
                    <a:pt x="91" y="8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7A91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2" name="Freeform 50"/>
            <p:cNvSpPr>
              <a:spLocks/>
            </p:cNvSpPr>
            <p:nvPr/>
          </p:nvSpPr>
          <p:spPr bwMode="auto">
            <a:xfrm>
              <a:off x="5566" y="185"/>
              <a:ext cx="47" cy="70"/>
            </a:xfrm>
            <a:custGeom>
              <a:avLst/>
              <a:gdLst>
                <a:gd name="T0" fmla="*/ 0 w 95"/>
                <a:gd name="T1" fmla="*/ 1 h 141"/>
                <a:gd name="T2" fmla="*/ 0 w 95"/>
                <a:gd name="T3" fmla="*/ 0 h 141"/>
                <a:gd name="T4" fmla="*/ 0 w 95"/>
                <a:gd name="T5" fmla="*/ 0 h 141"/>
                <a:gd name="T6" fmla="*/ 0 w 95"/>
                <a:gd name="T7" fmla="*/ 0 h 141"/>
                <a:gd name="T8" fmla="*/ 0 w 95"/>
                <a:gd name="T9" fmla="*/ 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41"/>
                <a:gd name="T17" fmla="*/ 95 w 95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41">
                  <a:moveTo>
                    <a:pt x="0" y="141"/>
                  </a:moveTo>
                  <a:lnTo>
                    <a:pt x="9" y="51"/>
                  </a:lnTo>
                  <a:lnTo>
                    <a:pt x="95" y="0"/>
                  </a:lnTo>
                  <a:lnTo>
                    <a:pt x="88" y="96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" name="Freeform 51"/>
            <p:cNvSpPr>
              <a:spLocks/>
            </p:cNvSpPr>
            <p:nvPr/>
          </p:nvSpPr>
          <p:spPr bwMode="auto">
            <a:xfrm>
              <a:off x="5521" y="216"/>
              <a:ext cx="39" cy="62"/>
            </a:xfrm>
            <a:custGeom>
              <a:avLst/>
              <a:gdLst>
                <a:gd name="T0" fmla="*/ 1 w 78"/>
                <a:gd name="T1" fmla="*/ 1 h 123"/>
                <a:gd name="T2" fmla="*/ 0 w 78"/>
                <a:gd name="T3" fmla="*/ 1 h 123"/>
                <a:gd name="T4" fmla="*/ 1 w 78"/>
                <a:gd name="T5" fmla="*/ 1 h 123"/>
                <a:gd name="T6" fmla="*/ 1 w 78"/>
                <a:gd name="T7" fmla="*/ 0 h 123"/>
                <a:gd name="T8" fmla="*/ 1 w 78"/>
                <a:gd name="T9" fmla="*/ 1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23"/>
                <a:gd name="T17" fmla="*/ 78 w 7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23">
                  <a:moveTo>
                    <a:pt x="72" y="86"/>
                  </a:moveTo>
                  <a:lnTo>
                    <a:pt x="0" y="123"/>
                  </a:lnTo>
                  <a:lnTo>
                    <a:pt x="8" y="42"/>
                  </a:lnTo>
                  <a:lnTo>
                    <a:pt x="78" y="0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" name="Freeform 52"/>
            <p:cNvSpPr>
              <a:spLocks/>
            </p:cNvSpPr>
            <p:nvPr/>
          </p:nvSpPr>
          <p:spPr bwMode="auto">
            <a:xfrm>
              <a:off x="5484" y="242"/>
              <a:ext cx="33" cy="54"/>
            </a:xfrm>
            <a:custGeom>
              <a:avLst/>
              <a:gdLst>
                <a:gd name="T0" fmla="*/ 0 w 67"/>
                <a:gd name="T1" fmla="*/ 0 h 110"/>
                <a:gd name="T2" fmla="*/ 0 w 67"/>
                <a:gd name="T3" fmla="*/ 0 h 110"/>
                <a:gd name="T4" fmla="*/ 0 w 67"/>
                <a:gd name="T5" fmla="*/ 0 h 110"/>
                <a:gd name="T6" fmla="*/ 0 w 67"/>
                <a:gd name="T7" fmla="*/ 0 h 110"/>
                <a:gd name="T8" fmla="*/ 0 w 67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10"/>
                <a:gd name="T17" fmla="*/ 67 w 6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10">
                  <a:moveTo>
                    <a:pt x="60" y="80"/>
                  </a:moveTo>
                  <a:lnTo>
                    <a:pt x="0" y="110"/>
                  </a:lnTo>
                  <a:lnTo>
                    <a:pt x="7" y="36"/>
                  </a:lnTo>
                  <a:lnTo>
                    <a:pt x="67" y="0"/>
                  </a:lnTo>
                  <a:lnTo>
                    <a:pt x="60" y="80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" name="Freeform 53"/>
            <p:cNvSpPr>
              <a:spLocks/>
            </p:cNvSpPr>
            <p:nvPr/>
          </p:nvSpPr>
          <p:spPr bwMode="auto">
            <a:xfrm>
              <a:off x="5455" y="263"/>
              <a:ext cx="27" cy="48"/>
            </a:xfrm>
            <a:custGeom>
              <a:avLst/>
              <a:gdLst>
                <a:gd name="T0" fmla="*/ 1 w 54"/>
                <a:gd name="T1" fmla="*/ 1 h 96"/>
                <a:gd name="T2" fmla="*/ 0 w 54"/>
                <a:gd name="T3" fmla="*/ 1 h 96"/>
                <a:gd name="T4" fmla="*/ 1 w 54"/>
                <a:gd name="T5" fmla="*/ 1 h 96"/>
                <a:gd name="T6" fmla="*/ 1 w 54"/>
                <a:gd name="T7" fmla="*/ 0 h 96"/>
                <a:gd name="T8" fmla="*/ 1 w 54"/>
                <a:gd name="T9" fmla="*/ 1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96"/>
                <a:gd name="T17" fmla="*/ 54 w 5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96">
                  <a:moveTo>
                    <a:pt x="46" y="73"/>
                  </a:moveTo>
                  <a:lnTo>
                    <a:pt x="0" y="96"/>
                  </a:lnTo>
                  <a:lnTo>
                    <a:pt x="8" y="28"/>
                  </a:lnTo>
                  <a:lnTo>
                    <a:pt x="54" y="0"/>
                  </a:lnTo>
                  <a:lnTo>
                    <a:pt x="46" y="73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" name="Freeform 54"/>
            <p:cNvSpPr>
              <a:spLocks/>
            </p:cNvSpPr>
            <p:nvPr/>
          </p:nvSpPr>
          <p:spPr bwMode="auto">
            <a:xfrm>
              <a:off x="5449" y="321"/>
              <a:ext cx="27" cy="42"/>
            </a:xfrm>
            <a:custGeom>
              <a:avLst/>
              <a:gdLst>
                <a:gd name="T0" fmla="*/ 0 w 55"/>
                <a:gd name="T1" fmla="*/ 0 h 84"/>
                <a:gd name="T2" fmla="*/ 0 w 55"/>
                <a:gd name="T3" fmla="*/ 1 h 84"/>
                <a:gd name="T4" fmla="*/ 0 w 55"/>
                <a:gd name="T5" fmla="*/ 1 h 84"/>
                <a:gd name="T6" fmla="*/ 0 w 55"/>
                <a:gd name="T7" fmla="*/ 1 h 84"/>
                <a:gd name="T8" fmla="*/ 0 w 55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84"/>
                <a:gd name="T17" fmla="*/ 55 w 55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84">
                  <a:moveTo>
                    <a:pt x="55" y="0"/>
                  </a:moveTo>
                  <a:lnTo>
                    <a:pt x="49" y="67"/>
                  </a:lnTo>
                  <a:lnTo>
                    <a:pt x="0" y="84"/>
                  </a:lnTo>
                  <a:lnTo>
                    <a:pt x="8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7" name="Freeform 55"/>
            <p:cNvSpPr>
              <a:spLocks/>
            </p:cNvSpPr>
            <p:nvPr/>
          </p:nvSpPr>
          <p:spPr bwMode="auto">
            <a:xfrm>
              <a:off x="5442" y="378"/>
              <a:ext cx="28" cy="41"/>
            </a:xfrm>
            <a:custGeom>
              <a:avLst/>
              <a:gdLst>
                <a:gd name="T0" fmla="*/ 0 w 57"/>
                <a:gd name="T1" fmla="*/ 0 h 83"/>
                <a:gd name="T2" fmla="*/ 0 w 57"/>
                <a:gd name="T3" fmla="*/ 0 h 83"/>
                <a:gd name="T4" fmla="*/ 0 w 57"/>
                <a:gd name="T5" fmla="*/ 0 h 83"/>
                <a:gd name="T6" fmla="*/ 0 w 57"/>
                <a:gd name="T7" fmla="*/ 0 h 83"/>
                <a:gd name="T8" fmla="*/ 0 w 57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3"/>
                <a:gd name="T17" fmla="*/ 57 w 5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3">
                  <a:moveTo>
                    <a:pt x="57" y="0"/>
                  </a:moveTo>
                  <a:lnTo>
                    <a:pt x="50" y="72"/>
                  </a:lnTo>
                  <a:lnTo>
                    <a:pt x="0" y="83"/>
                  </a:lnTo>
                  <a:lnTo>
                    <a:pt x="9" y="1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7A91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" name="Freeform 56"/>
            <p:cNvSpPr>
              <a:spLocks/>
            </p:cNvSpPr>
            <p:nvPr/>
          </p:nvSpPr>
          <p:spPr bwMode="auto">
            <a:xfrm>
              <a:off x="5436" y="433"/>
              <a:ext cx="29" cy="40"/>
            </a:xfrm>
            <a:custGeom>
              <a:avLst/>
              <a:gdLst>
                <a:gd name="T0" fmla="*/ 1 w 57"/>
                <a:gd name="T1" fmla="*/ 0 h 79"/>
                <a:gd name="T2" fmla="*/ 1 w 57"/>
                <a:gd name="T3" fmla="*/ 1 h 79"/>
                <a:gd name="T4" fmla="*/ 0 w 57"/>
                <a:gd name="T5" fmla="*/ 1 h 79"/>
                <a:gd name="T6" fmla="*/ 1 w 57"/>
                <a:gd name="T7" fmla="*/ 1 h 79"/>
                <a:gd name="T8" fmla="*/ 1 w 57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9"/>
                <a:gd name="T17" fmla="*/ 57 w 5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9">
                  <a:moveTo>
                    <a:pt x="57" y="0"/>
                  </a:moveTo>
                  <a:lnTo>
                    <a:pt x="50" y="76"/>
                  </a:lnTo>
                  <a:lnTo>
                    <a:pt x="0" y="79"/>
                  </a:lnTo>
                  <a:lnTo>
                    <a:pt x="8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" name="Freeform 57"/>
            <p:cNvSpPr>
              <a:spLocks/>
            </p:cNvSpPr>
            <p:nvPr/>
          </p:nvSpPr>
          <p:spPr bwMode="auto">
            <a:xfrm>
              <a:off x="5467" y="427"/>
              <a:ext cx="33" cy="43"/>
            </a:xfrm>
            <a:custGeom>
              <a:avLst/>
              <a:gdLst>
                <a:gd name="T0" fmla="*/ 1 w 66"/>
                <a:gd name="T1" fmla="*/ 0 h 88"/>
                <a:gd name="T2" fmla="*/ 1 w 66"/>
                <a:gd name="T3" fmla="*/ 0 h 88"/>
                <a:gd name="T4" fmla="*/ 1 w 66"/>
                <a:gd name="T5" fmla="*/ 0 h 88"/>
                <a:gd name="T6" fmla="*/ 0 w 66"/>
                <a:gd name="T7" fmla="*/ 0 h 88"/>
                <a:gd name="T8" fmla="*/ 1 w 66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88"/>
                <a:gd name="T17" fmla="*/ 66 w 66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88">
                  <a:moveTo>
                    <a:pt x="7" y="10"/>
                  </a:moveTo>
                  <a:lnTo>
                    <a:pt x="66" y="0"/>
                  </a:lnTo>
                  <a:lnTo>
                    <a:pt x="58" y="83"/>
                  </a:lnTo>
                  <a:lnTo>
                    <a:pt x="0" y="88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0" name="Freeform 58"/>
            <p:cNvSpPr>
              <a:spLocks/>
            </p:cNvSpPr>
            <p:nvPr/>
          </p:nvSpPr>
          <p:spPr bwMode="auto">
            <a:xfrm>
              <a:off x="5502" y="418"/>
              <a:ext cx="40" cy="49"/>
            </a:xfrm>
            <a:custGeom>
              <a:avLst/>
              <a:gdLst>
                <a:gd name="T0" fmla="*/ 0 w 81"/>
                <a:gd name="T1" fmla="*/ 1 h 98"/>
                <a:gd name="T2" fmla="*/ 0 w 81"/>
                <a:gd name="T3" fmla="*/ 0 h 98"/>
                <a:gd name="T4" fmla="*/ 0 w 81"/>
                <a:gd name="T5" fmla="*/ 1 h 98"/>
                <a:gd name="T6" fmla="*/ 0 w 81"/>
                <a:gd name="T7" fmla="*/ 1 h 98"/>
                <a:gd name="T8" fmla="*/ 0 w 81"/>
                <a:gd name="T9" fmla="*/ 1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8"/>
                <a:gd name="T17" fmla="*/ 81 w 81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8">
                  <a:moveTo>
                    <a:pt x="9" y="14"/>
                  </a:moveTo>
                  <a:lnTo>
                    <a:pt x="81" y="0"/>
                  </a:lnTo>
                  <a:lnTo>
                    <a:pt x="72" y="93"/>
                  </a:lnTo>
                  <a:lnTo>
                    <a:pt x="0" y="9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7A91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1" name="Freeform 59"/>
            <p:cNvSpPr>
              <a:spLocks/>
            </p:cNvSpPr>
            <p:nvPr/>
          </p:nvSpPr>
          <p:spPr bwMode="auto">
            <a:xfrm>
              <a:off x="5544" y="409"/>
              <a:ext cx="52" cy="56"/>
            </a:xfrm>
            <a:custGeom>
              <a:avLst/>
              <a:gdLst>
                <a:gd name="T0" fmla="*/ 0 w 105"/>
                <a:gd name="T1" fmla="*/ 1 h 112"/>
                <a:gd name="T2" fmla="*/ 0 w 105"/>
                <a:gd name="T3" fmla="*/ 1 h 112"/>
                <a:gd name="T4" fmla="*/ 0 w 105"/>
                <a:gd name="T5" fmla="*/ 1 h 112"/>
                <a:gd name="T6" fmla="*/ 0 w 105"/>
                <a:gd name="T7" fmla="*/ 0 h 112"/>
                <a:gd name="T8" fmla="*/ 0 w 105"/>
                <a:gd name="T9" fmla="*/ 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2"/>
                <a:gd name="T17" fmla="*/ 105 w 10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2">
                  <a:moveTo>
                    <a:pt x="11" y="18"/>
                  </a:moveTo>
                  <a:lnTo>
                    <a:pt x="0" y="112"/>
                  </a:lnTo>
                  <a:lnTo>
                    <a:pt x="98" y="104"/>
                  </a:lnTo>
                  <a:lnTo>
                    <a:pt x="105" y="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2" name="Freeform 60"/>
            <p:cNvSpPr>
              <a:spLocks/>
            </p:cNvSpPr>
            <p:nvPr/>
          </p:nvSpPr>
          <p:spPr bwMode="auto">
            <a:xfrm>
              <a:off x="5599" y="386"/>
              <a:ext cx="117" cy="74"/>
            </a:xfrm>
            <a:custGeom>
              <a:avLst/>
              <a:gdLst>
                <a:gd name="T0" fmla="*/ 2 w 233"/>
                <a:gd name="T1" fmla="*/ 0 h 148"/>
                <a:gd name="T2" fmla="*/ 1 w 233"/>
                <a:gd name="T3" fmla="*/ 1 h 148"/>
                <a:gd name="T4" fmla="*/ 0 w 233"/>
                <a:gd name="T5" fmla="*/ 1 h 148"/>
                <a:gd name="T6" fmla="*/ 2 w 233"/>
                <a:gd name="T7" fmla="*/ 1 h 148"/>
                <a:gd name="T8" fmla="*/ 2 w 233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48"/>
                <a:gd name="T17" fmla="*/ 233 w 233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48">
                  <a:moveTo>
                    <a:pt x="233" y="0"/>
                  </a:moveTo>
                  <a:lnTo>
                    <a:pt x="8" y="42"/>
                  </a:lnTo>
                  <a:lnTo>
                    <a:pt x="0" y="148"/>
                  </a:lnTo>
                  <a:lnTo>
                    <a:pt x="226" y="13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3" name="Freeform 61"/>
            <p:cNvSpPr>
              <a:spLocks/>
            </p:cNvSpPr>
            <p:nvPr/>
          </p:nvSpPr>
          <p:spPr bwMode="auto">
            <a:xfrm>
              <a:off x="5606" y="295"/>
              <a:ext cx="114" cy="85"/>
            </a:xfrm>
            <a:custGeom>
              <a:avLst/>
              <a:gdLst>
                <a:gd name="T0" fmla="*/ 0 w 227"/>
                <a:gd name="T1" fmla="*/ 2 h 169"/>
                <a:gd name="T2" fmla="*/ 1 w 227"/>
                <a:gd name="T3" fmla="*/ 1 h 169"/>
                <a:gd name="T4" fmla="*/ 2 w 227"/>
                <a:gd name="T5" fmla="*/ 0 h 169"/>
                <a:gd name="T6" fmla="*/ 2 w 227"/>
                <a:gd name="T7" fmla="*/ 1 h 169"/>
                <a:gd name="T8" fmla="*/ 0 w 227"/>
                <a:gd name="T9" fmla="*/ 2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69"/>
                <a:gd name="T17" fmla="*/ 227 w 227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69">
                  <a:moveTo>
                    <a:pt x="0" y="169"/>
                  </a:moveTo>
                  <a:lnTo>
                    <a:pt x="8" y="72"/>
                  </a:lnTo>
                  <a:lnTo>
                    <a:pt x="227" y="0"/>
                  </a:lnTo>
                  <a:lnTo>
                    <a:pt x="221" y="11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AABA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4" name="Freeform 62"/>
            <p:cNvSpPr>
              <a:spLocks/>
            </p:cNvSpPr>
            <p:nvPr/>
          </p:nvSpPr>
          <p:spPr bwMode="auto">
            <a:xfrm>
              <a:off x="5613" y="207"/>
              <a:ext cx="111" cy="95"/>
            </a:xfrm>
            <a:custGeom>
              <a:avLst/>
              <a:gdLst>
                <a:gd name="T0" fmla="*/ 0 w 222"/>
                <a:gd name="T1" fmla="*/ 1 h 190"/>
                <a:gd name="T2" fmla="*/ 1 w 222"/>
                <a:gd name="T3" fmla="*/ 1 h 190"/>
                <a:gd name="T4" fmla="*/ 2 w 222"/>
                <a:gd name="T5" fmla="*/ 0 h 190"/>
                <a:gd name="T6" fmla="*/ 2 w 222"/>
                <a:gd name="T7" fmla="*/ 1 h 190"/>
                <a:gd name="T8" fmla="*/ 0 w 222"/>
                <a:gd name="T9" fmla="*/ 1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90"/>
                <a:gd name="T17" fmla="*/ 222 w 22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90">
                  <a:moveTo>
                    <a:pt x="0" y="190"/>
                  </a:moveTo>
                  <a:lnTo>
                    <a:pt x="8" y="99"/>
                  </a:lnTo>
                  <a:lnTo>
                    <a:pt x="222" y="0"/>
                  </a:lnTo>
                  <a:lnTo>
                    <a:pt x="216" y="11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5" name="Freeform 63"/>
            <p:cNvSpPr>
              <a:spLocks/>
            </p:cNvSpPr>
            <p:nvPr/>
          </p:nvSpPr>
          <p:spPr bwMode="auto">
            <a:xfrm>
              <a:off x="5620" y="117"/>
              <a:ext cx="108" cy="110"/>
            </a:xfrm>
            <a:custGeom>
              <a:avLst/>
              <a:gdLst>
                <a:gd name="T0" fmla="*/ 0 w 218"/>
                <a:gd name="T1" fmla="*/ 1 h 221"/>
                <a:gd name="T2" fmla="*/ 0 w 218"/>
                <a:gd name="T3" fmla="*/ 0 h 221"/>
                <a:gd name="T4" fmla="*/ 1 w 218"/>
                <a:gd name="T5" fmla="*/ 0 h 221"/>
                <a:gd name="T6" fmla="*/ 1 w 218"/>
                <a:gd name="T7" fmla="*/ 0 h 221"/>
                <a:gd name="T8" fmla="*/ 0 w 218"/>
                <a:gd name="T9" fmla="*/ 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221"/>
                <a:gd name="T17" fmla="*/ 218 w 218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221">
                  <a:moveTo>
                    <a:pt x="0" y="221"/>
                  </a:moveTo>
                  <a:lnTo>
                    <a:pt x="9" y="123"/>
                  </a:lnTo>
                  <a:lnTo>
                    <a:pt x="218" y="0"/>
                  </a:lnTo>
                  <a:lnTo>
                    <a:pt x="212" y="114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899E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6" name="Freeform 64"/>
            <p:cNvSpPr>
              <a:spLocks/>
            </p:cNvSpPr>
            <p:nvPr/>
          </p:nvSpPr>
          <p:spPr bwMode="auto">
            <a:xfrm>
              <a:off x="5426" y="279"/>
              <a:ext cx="28" cy="47"/>
            </a:xfrm>
            <a:custGeom>
              <a:avLst/>
              <a:gdLst>
                <a:gd name="T0" fmla="*/ 0 w 57"/>
                <a:gd name="T1" fmla="*/ 1 h 94"/>
                <a:gd name="T2" fmla="*/ 0 w 57"/>
                <a:gd name="T3" fmla="*/ 0 h 94"/>
                <a:gd name="T4" fmla="*/ 0 w 57"/>
                <a:gd name="T5" fmla="*/ 1 h 94"/>
                <a:gd name="T6" fmla="*/ 0 w 57"/>
                <a:gd name="T7" fmla="*/ 1 h 94"/>
                <a:gd name="T8" fmla="*/ 0 w 57"/>
                <a:gd name="T9" fmla="*/ 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94"/>
                <a:gd name="T17" fmla="*/ 57 w 57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94">
                  <a:moveTo>
                    <a:pt x="9" y="29"/>
                  </a:moveTo>
                  <a:lnTo>
                    <a:pt x="57" y="0"/>
                  </a:lnTo>
                  <a:lnTo>
                    <a:pt x="49" y="69"/>
                  </a:lnTo>
                  <a:lnTo>
                    <a:pt x="0" y="94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7A91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7" name="Freeform 65"/>
            <p:cNvSpPr>
              <a:spLocks/>
            </p:cNvSpPr>
            <p:nvPr/>
          </p:nvSpPr>
          <p:spPr bwMode="auto">
            <a:xfrm>
              <a:off x="5420" y="334"/>
              <a:ext cx="27" cy="40"/>
            </a:xfrm>
            <a:custGeom>
              <a:avLst/>
              <a:gdLst>
                <a:gd name="T0" fmla="*/ 0 w 55"/>
                <a:gd name="T1" fmla="*/ 1 h 79"/>
                <a:gd name="T2" fmla="*/ 0 w 55"/>
                <a:gd name="T3" fmla="*/ 0 h 79"/>
                <a:gd name="T4" fmla="*/ 0 w 55"/>
                <a:gd name="T5" fmla="*/ 1 h 79"/>
                <a:gd name="T6" fmla="*/ 0 w 55"/>
                <a:gd name="T7" fmla="*/ 1 h 79"/>
                <a:gd name="T8" fmla="*/ 0 w 55"/>
                <a:gd name="T9" fmla="*/ 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79"/>
                <a:gd name="T17" fmla="*/ 55 w 5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79">
                  <a:moveTo>
                    <a:pt x="8" y="22"/>
                  </a:moveTo>
                  <a:lnTo>
                    <a:pt x="55" y="0"/>
                  </a:lnTo>
                  <a:lnTo>
                    <a:pt x="47" y="62"/>
                  </a:lnTo>
                  <a:lnTo>
                    <a:pt x="0" y="79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7A91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8" name="Freeform 66"/>
            <p:cNvSpPr>
              <a:spLocks/>
            </p:cNvSpPr>
            <p:nvPr/>
          </p:nvSpPr>
          <p:spPr bwMode="auto">
            <a:xfrm>
              <a:off x="5413" y="387"/>
              <a:ext cx="28" cy="39"/>
            </a:xfrm>
            <a:custGeom>
              <a:avLst/>
              <a:gdLst>
                <a:gd name="T0" fmla="*/ 1 w 56"/>
                <a:gd name="T1" fmla="*/ 1 h 77"/>
                <a:gd name="T2" fmla="*/ 1 w 56"/>
                <a:gd name="T3" fmla="*/ 0 h 77"/>
                <a:gd name="T4" fmla="*/ 1 w 56"/>
                <a:gd name="T5" fmla="*/ 1 h 77"/>
                <a:gd name="T6" fmla="*/ 0 w 56"/>
                <a:gd name="T7" fmla="*/ 1 h 77"/>
                <a:gd name="T8" fmla="*/ 1 w 56"/>
                <a:gd name="T9" fmla="*/ 1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77"/>
                <a:gd name="T17" fmla="*/ 56 w 56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77">
                  <a:moveTo>
                    <a:pt x="8" y="16"/>
                  </a:moveTo>
                  <a:lnTo>
                    <a:pt x="56" y="0"/>
                  </a:lnTo>
                  <a:lnTo>
                    <a:pt x="47" y="65"/>
                  </a:lnTo>
                  <a:lnTo>
                    <a:pt x="0" y="77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9" name="Freeform 67"/>
            <p:cNvSpPr>
              <a:spLocks/>
            </p:cNvSpPr>
            <p:nvPr/>
          </p:nvSpPr>
          <p:spPr bwMode="auto">
            <a:xfrm>
              <a:off x="5406" y="439"/>
              <a:ext cx="28" cy="36"/>
            </a:xfrm>
            <a:custGeom>
              <a:avLst/>
              <a:gdLst>
                <a:gd name="T0" fmla="*/ 1 w 56"/>
                <a:gd name="T1" fmla="*/ 0 h 73"/>
                <a:gd name="T2" fmla="*/ 1 w 56"/>
                <a:gd name="T3" fmla="*/ 0 h 73"/>
                <a:gd name="T4" fmla="*/ 1 w 56"/>
                <a:gd name="T5" fmla="*/ 0 h 73"/>
                <a:gd name="T6" fmla="*/ 0 w 56"/>
                <a:gd name="T7" fmla="*/ 0 h 73"/>
                <a:gd name="T8" fmla="*/ 1 w 5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73"/>
                <a:gd name="T17" fmla="*/ 56 w 5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73">
                  <a:moveTo>
                    <a:pt x="9" y="9"/>
                  </a:moveTo>
                  <a:lnTo>
                    <a:pt x="56" y="0"/>
                  </a:lnTo>
                  <a:lnTo>
                    <a:pt x="48" y="69"/>
                  </a:lnTo>
                  <a:lnTo>
                    <a:pt x="0" y="7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0" name="Freeform 68"/>
            <p:cNvSpPr>
              <a:spLocks/>
            </p:cNvSpPr>
            <p:nvPr/>
          </p:nvSpPr>
          <p:spPr bwMode="auto">
            <a:xfrm>
              <a:off x="5726" y="366"/>
              <a:ext cx="96" cy="84"/>
            </a:xfrm>
            <a:custGeom>
              <a:avLst/>
              <a:gdLst>
                <a:gd name="T0" fmla="*/ 2 w 192"/>
                <a:gd name="T1" fmla="*/ 1 h 168"/>
                <a:gd name="T2" fmla="*/ 0 w 192"/>
                <a:gd name="T3" fmla="*/ 1 h 168"/>
                <a:gd name="T4" fmla="*/ 1 w 192"/>
                <a:gd name="T5" fmla="*/ 1 h 168"/>
                <a:gd name="T6" fmla="*/ 2 w 192"/>
                <a:gd name="T7" fmla="*/ 0 h 168"/>
                <a:gd name="T8" fmla="*/ 2 w 192"/>
                <a:gd name="T9" fmla="*/ 1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68"/>
                <a:gd name="T17" fmla="*/ 192 w 192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68">
                  <a:moveTo>
                    <a:pt x="188" y="153"/>
                  </a:moveTo>
                  <a:lnTo>
                    <a:pt x="0" y="168"/>
                  </a:lnTo>
                  <a:lnTo>
                    <a:pt x="6" y="36"/>
                  </a:lnTo>
                  <a:lnTo>
                    <a:pt x="192" y="0"/>
                  </a:lnTo>
                  <a:lnTo>
                    <a:pt x="188" y="153"/>
                  </a:lnTo>
                  <a:close/>
                </a:path>
              </a:pathLst>
            </a:custGeom>
            <a:solidFill>
              <a:srgbClr val="AABA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1" name="Freeform 69"/>
            <p:cNvSpPr>
              <a:spLocks/>
            </p:cNvSpPr>
            <p:nvPr/>
          </p:nvSpPr>
          <p:spPr bwMode="auto">
            <a:xfrm>
              <a:off x="5730" y="261"/>
              <a:ext cx="95" cy="89"/>
            </a:xfrm>
            <a:custGeom>
              <a:avLst/>
              <a:gdLst>
                <a:gd name="T0" fmla="*/ 1 w 190"/>
                <a:gd name="T1" fmla="*/ 1 h 179"/>
                <a:gd name="T2" fmla="*/ 0 w 190"/>
                <a:gd name="T3" fmla="*/ 1 h 179"/>
                <a:gd name="T4" fmla="*/ 1 w 190"/>
                <a:gd name="T5" fmla="*/ 0 h 179"/>
                <a:gd name="T6" fmla="*/ 1 w 190"/>
                <a:gd name="T7" fmla="*/ 0 h 179"/>
                <a:gd name="T8" fmla="*/ 1 w 190"/>
                <a:gd name="T9" fmla="*/ 1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79"/>
                <a:gd name="T17" fmla="*/ 190 w 190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79">
                  <a:moveTo>
                    <a:pt x="186" y="134"/>
                  </a:moveTo>
                  <a:lnTo>
                    <a:pt x="0" y="179"/>
                  </a:lnTo>
                  <a:lnTo>
                    <a:pt x="5" y="61"/>
                  </a:lnTo>
                  <a:lnTo>
                    <a:pt x="190" y="0"/>
                  </a:lnTo>
                  <a:lnTo>
                    <a:pt x="186" y="134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2" name="Freeform 70"/>
            <p:cNvSpPr>
              <a:spLocks/>
            </p:cNvSpPr>
            <p:nvPr/>
          </p:nvSpPr>
          <p:spPr bwMode="auto">
            <a:xfrm>
              <a:off x="5734" y="159"/>
              <a:ext cx="94" cy="98"/>
            </a:xfrm>
            <a:custGeom>
              <a:avLst/>
              <a:gdLst>
                <a:gd name="T0" fmla="*/ 1 w 188"/>
                <a:gd name="T1" fmla="*/ 1 h 194"/>
                <a:gd name="T2" fmla="*/ 0 w 188"/>
                <a:gd name="T3" fmla="*/ 2 h 194"/>
                <a:gd name="T4" fmla="*/ 1 w 188"/>
                <a:gd name="T5" fmla="*/ 1 h 194"/>
                <a:gd name="T6" fmla="*/ 1 w 188"/>
                <a:gd name="T7" fmla="*/ 0 h 194"/>
                <a:gd name="T8" fmla="*/ 1 w 188"/>
                <a:gd name="T9" fmla="*/ 1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94"/>
                <a:gd name="T17" fmla="*/ 188 w 188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94">
                  <a:moveTo>
                    <a:pt x="185" y="125"/>
                  </a:moveTo>
                  <a:lnTo>
                    <a:pt x="0" y="194"/>
                  </a:lnTo>
                  <a:lnTo>
                    <a:pt x="5" y="83"/>
                  </a:lnTo>
                  <a:lnTo>
                    <a:pt x="188" y="0"/>
                  </a:lnTo>
                  <a:lnTo>
                    <a:pt x="185" y="125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3" name="Freeform 71"/>
            <p:cNvSpPr>
              <a:spLocks/>
            </p:cNvSpPr>
            <p:nvPr/>
          </p:nvSpPr>
          <p:spPr bwMode="auto">
            <a:xfrm>
              <a:off x="5738" y="56"/>
              <a:ext cx="93" cy="112"/>
            </a:xfrm>
            <a:custGeom>
              <a:avLst/>
              <a:gdLst>
                <a:gd name="T0" fmla="*/ 1 w 186"/>
                <a:gd name="T1" fmla="*/ 2 h 224"/>
                <a:gd name="T2" fmla="*/ 0 w 186"/>
                <a:gd name="T3" fmla="*/ 2 h 224"/>
                <a:gd name="T4" fmla="*/ 1 w 186"/>
                <a:gd name="T5" fmla="*/ 1 h 224"/>
                <a:gd name="T6" fmla="*/ 1 w 186"/>
                <a:gd name="T7" fmla="*/ 0 h 224"/>
                <a:gd name="T8" fmla="*/ 1 w 186"/>
                <a:gd name="T9" fmla="*/ 2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224"/>
                <a:gd name="T17" fmla="*/ 186 w 186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224">
                  <a:moveTo>
                    <a:pt x="182" y="131"/>
                  </a:moveTo>
                  <a:lnTo>
                    <a:pt x="0" y="224"/>
                  </a:lnTo>
                  <a:lnTo>
                    <a:pt x="5" y="108"/>
                  </a:lnTo>
                  <a:lnTo>
                    <a:pt x="186" y="0"/>
                  </a:lnTo>
                  <a:lnTo>
                    <a:pt x="182" y="131"/>
                  </a:lnTo>
                  <a:close/>
                </a:path>
              </a:pathLst>
            </a:custGeom>
            <a:solidFill>
              <a:srgbClr val="AABA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4" name="Freeform 72"/>
            <p:cNvSpPr>
              <a:spLocks/>
            </p:cNvSpPr>
            <p:nvPr/>
          </p:nvSpPr>
          <p:spPr bwMode="auto">
            <a:xfrm>
              <a:off x="5926" y="-74"/>
              <a:ext cx="478" cy="552"/>
            </a:xfrm>
            <a:custGeom>
              <a:avLst/>
              <a:gdLst>
                <a:gd name="T0" fmla="*/ 1 w 956"/>
                <a:gd name="T1" fmla="*/ 0 h 1106"/>
                <a:gd name="T2" fmla="*/ 1 w 956"/>
                <a:gd name="T3" fmla="*/ 1 h 1106"/>
                <a:gd name="T4" fmla="*/ 1 w 956"/>
                <a:gd name="T5" fmla="*/ 1 h 1106"/>
                <a:gd name="T6" fmla="*/ 1 w 956"/>
                <a:gd name="T7" fmla="*/ 2 h 1106"/>
                <a:gd name="T8" fmla="*/ 1 w 956"/>
                <a:gd name="T9" fmla="*/ 2 h 1106"/>
                <a:gd name="T10" fmla="*/ 1 w 956"/>
                <a:gd name="T11" fmla="*/ 2 h 1106"/>
                <a:gd name="T12" fmla="*/ 1 w 956"/>
                <a:gd name="T13" fmla="*/ 6 h 1106"/>
                <a:gd name="T14" fmla="*/ 1 w 956"/>
                <a:gd name="T15" fmla="*/ 6 h 1106"/>
                <a:gd name="T16" fmla="*/ 1 w 956"/>
                <a:gd name="T17" fmla="*/ 6 h 1106"/>
                <a:gd name="T18" fmla="*/ 0 w 956"/>
                <a:gd name="T19" fmla="*/ 8 h 1106"/>
                <a:gd name="T20" fmla="*/ 7 w 956"/>
                <a:gd name="T21" fmla="*/ 8 h 1106"/>
                <a:gd name="T22" fmla="*/ 7 w 956"/>
                <a:gd name="T23" fmla="*/ 8 h 1106"/>
                <a:gd name="T24" fmla="*/ 7 w 956"/>
                <a:gd name="T25" fmla="*/ 7 h 1106"/>
                <a:gd name="T26" fmla="*/ 7 w 956"/>
                <a:gd name="T27" fmla="*/ 7 h 1106"/>
                <a:gd name="T28" fmla="*/ 7 w 956"/>
                <a:gd name="T29" fmla="*/ 6 h 1106"/>
                <a:gd name="T30" fmla="*/ 7 w 956"/>
                <a:gd name="T31" fmla="*/ 6 h 1106"/>
                <a:gd name="T32" fmla="*/ 7 w 956"/>
                <a:gd name="T33" fmla="*/ 5 h 1106"/>
                <a:gd name="T34" fmla="*/ 7 w 956"/>
                <a:gd name="T35" fmla="*/ 5 h 1106"/>
                <a:gd name="T36" fmla="*/ 7 w 956"/>
                <a:gd name="T37" fmla="*/ 4 h 1106"/>
                <a:gd name="T38" fmla="*/ 7 w 956"/>
                <a:gd name="T39" fmla="*/ 4 h 1106"/>
                <a:gd name="T40" fmla="*/ 7 w 956"/>
                <a:gd name="T41" fmla="*/ 3 h 1106"/>
                <a:gd name="T42" fmla="*/ 1 w 956"/>
                <a:gd name="T43" fmla="*/ 0 h 1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6"/>
                <a:gd name="T67" fmla="*/ 0 h 1106"/>
                <a:gd name="T68" fmla="*/ 956 w 956"/>
                <a:gd name="T69" fmla="*/ 1106 h 1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6" h="1106">
                  <a:moveTo>
                    <a:pt x="14" y="0"/>
                  </a:moveTo>
                  <a:lnTo>
                    <a:pt x="13" y="147"/>
                  </a:lnTo>
                  <a:lnTo>
                    <a:pt x="10" y="311"/>
                  </a:lnTo>
                  <a:lnTo>
                    <a:pt x="9" y="373"/>
                  </a:lnTo>
                  <a:lnTo>
                    <a:pt x="3" y="773"/>
                  </a:lnTo>
                  <a:lnTo>
                    <a:pt x="3" y="811"/>
                  </a:lnTo>
                  <a:lnTo>
                    <a:pt x="0" y="1101"/>
                  </a:lnTo>
                  <a:lnTo>
                    <a:pt x="956" y="1106"/>
                  </a:lnTo>
                  <a:lnTo>
                    <a:pt x="956" y="1088"/>
                  </a:lnTo>
                  <a:lnTo>
                    <a:pt x="956" y="981"/>
                  </a:lnTo>
                  <a:lnTo>
                    <a:pt x="956" y="939"/>
                  </a:lnTo>
                  <a:lnTo>
                    <a:pt x="956" y="841"/>
                  </a:lnTo>
                  <a:lnTo>
                    <a:pt x="956" y="787"/>
                  </a:lnTo>
                  <a:lnTo>
                    <a:pt x="956" y="706"/>
                  </a:lnTo>
                  <a:lnTo>
                    <a:pt x="956" y="655"/>
                  </a:lnTo>
                  <a:lnTo>
                    <a:pt x="956" y="575"/>
                  </a:lnTo>
                  <a:lnTo>
                    <a:pt x="956" y="548"/>
                  </a:lnTo>
                  <a:lnTo>
                    <a:pt x="956" y="48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F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5" name="Freeform 73"/>
            <p:cNvSpPr>
              <a:spLocks/>
            </p:cNvSpPr>
            <p:nvPr/>
          </p:nvSpPr>
          <p:spPr bwMode="auto">
            <a:xfrm>
              <a:off x="6050" y="363"/>
              <a:ext cx="147" cy="92"/>
            </a:xfrm>
            <a:custGeom>
              <a:avLst/>
              <a:gdLst>
                <a:gd name="T0" fmla="*/ 0 w 293"/>
                <a:gd name="T1" fmla="*/ 0 h 185"/>
                <a:gd name="T2" fmla="*/ 3 w 293"/>
                <a:gd name="T3" fmla="*/ 0 h 185"/>
                <a:gd name="T4" fmla="*/ 3 w 293"/>
                <a:gd name="T5" fmla="*/ 1 h 185"/>
                <a:gd name="T6" fmla="*/ 1 w 293"/>
                <a:gd name="T7" fmla="*/ 1 h 185"/>
                <a:gd name="T8" fmla="*/ 0 w 293"/>
                <a:gd name="T9" fmla="*/ 0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85"/>
                <a:gd name="T17" fmla="*/ 293 w 293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85">
                  <a:moveTo>
                    <a:pt x="0" y="0"/>
                  </a:moveTo>
                  <a:lnTo>
                    <a:pt x="285" y="44"/>
                  </a:lnTo>
                  <a:lnTo>
                    <a:pt x="293" y="185"/>
                  </a:lnTo>
                  <a:lnTo>
                    <a:pt x="3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6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6" name="Freeform 74"/>
            <p:cNvSpPr>
              <a:spLocks/>
            </p:cNvSpPr>
            <p:nvPr/>
          </p:nvSpPr>
          <p:spPr bwMode="auto">
            <a:xfrm>
              <a:off x="5926" y="344"/>
              <a:ext cx="108" cy="99"/>
            </a:xfrm>
            <a:custGeom>
              <a:avLst/>
              <a:gdLst>
                <a:gd name="T0" fmla="*/ 2 w 215"/>
                <a:gd name="T1" fmla="*/ 1 h 199"/>
                <a:gd name="T2" fmla="*/ 0 w 215"/>
                <a:gd name="T3" fmla="*/ 1 h 199"/>
                <a:gd name="T4" fmla="*/ 1 w 215"/>
                <a:gd name="T5" fmla="*/ 0 h 199"/>
                <a:gd name="T6" fmla="*/ 2 w 215"/>
                <a:gd name="T7" fmla="*/ 0 h 199"/>
                <a:gd name="T8" fmla="*/ 2 w 215"/>
                <a:gd name="T9" fmla="*/ 1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199"/>
                <a:gd name="T17" fmla="*/ 215 w 215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199">
                  <a:moveTo>
                    <a:pt x="215" y="199"/>
                  </a:moveTo>
                  <a:lnTo>
                    <a:pt x="0" y="182"/>
                  </a:lnTo>
                  <a:lnTo>
                    <a:pt x="3" y="0"/>
                  </a:lnTo>
                  <a:lnTo>
                    <a:pt x="212" y="33"/>
                  </a:lnTo>
                  <a:lnTo>
                    <a:pt x="215" y="199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7" name="Freeform 75"/>
            <p:cNvSpPr>
              <a:spLocks/>
            </p:cNvSpPr>
            <p:nvPr/>
          </p:nvSpPr>
          <p:spPr bwMode="auto">
            <a:xfrm>
              <a:off x="6045" y="153"/>
              <a:ext cx="140" cy="102"/>
            </a:xfrm>
            <a:custGeom>
              <a:avLst/>
              <a:gdLst>
                <a:gd name="T0" fmla="*/ 2 w 280"/>
                <a:gd name="T1" fmla="*/ 1 h 204"/>
                <a:gd name="T2" fmla="*/ 2 w 280"/>
                <a:gd name="T3" fmla="*/ 2 h 204"/>
                <a:gd name="T4" fmla="*/ 1 w 280"/>
                <a:gd name="T5" fmla="*/ 1 h 204"/>
                <a:gd name="T6" fmla="*/ 0 w 280"/>
                <a:gd name="T7" fmla="*/ 0 h 204"/>
                <a:gd name="T8" fmla="*/ 2 w 280"/>
                <a:gd name="T9" fmla="*/ 1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204"/>
                <a:gd name="T17" fmla="*/ 280 w 280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204">
                  <a:moveTo>
                    <a:pt x="273" y="95"/>
                  </a:moveTo>
                  <a:lnTo>
                    <a:pt x="280" y="204"/>
                  </a:lnTo>
                  <a:lnTo>
                    <a:pt x="3" y="122"/>
                  </a:lnTo>
                  <a:lnTo>
                    <a:pt x="0" y="0"/>
                  </a:lnTo>
                  <a:lnTo>
                    <a:pt x="273" y="95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8" name="Freeform 76"/>
            <p:cNvSpPr>
              <a:spLocks/>
            </p:cNvSpPr>
            <p:nvPr/>
          </p:nvSpPr>
          <p:spPr bwMode="auto">
            <a:xfrm>
              <a:off x="6043" y="49"/>
              <a:ext cx="137" cy="118"/>
            </a:xfrm>
            <a:custGeom>
              <a:avLst/>
              <a:gdLst>
                <a:gd name="T0" fmla="*/ 1 w 274"/>
                <a:gd name="T1" fmla="*/ 2 h 236"/>
                <a:gd name="T2" fmla="*/ 0 w 274"/>
                <a:gd name="T3" fmla="*/ 0 h 236"/>
                <a:gd name="T4" fmla="*/ 2 w 274"/>
                <a:gd name="T5" fmla="*/ 1 h 236"/>
                <a:gd name="T6" fmla="*/ 2 w 274"/>
                <a:gd name="T7" fmla="*/ 2 h 236"/>
                <a:gd name="T8" fmla="*/ 1 w 274"/>
                <a:gd name="T9" fmla="*/ 2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36"/>
                <a:gd name="T17" fmla="*/ 274 w 274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36">
                  <a:moveTo>
                    <a:pt x="3" y="130"/>
                  </a:moveTo>
                  <a:lnTo>
                    <a:pt x="0" y="0"/>
                  </a:lnTo>
                  <a:lnTo>
                    <a:pt x="267" y="121"/>
                  </a:lnTo>
                  <a:lnTo>
                    <a:pt x="274" y="236"/>
                  </a:lnTo>
                  <a:lnTo>
                    <a:pt x="3" y="130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9" name="Freeform 77"/>
            <p:cNvSpPr>
              <a:spLocks/>
            </p:cNvSpPr>
            <p:nvPr/>
          </p:nvSpPr>
          <p:spPr bwMode="auto">
            <a:xfrm>
              <a:off x="6047" y="259"/>
              <a:ext cx="144" cy="99"/>
            </a:xfrm>
            <a:custGeom>
              <a:avLst/>
              <a:gdLst>
                <a:gd name="T0" fmla="*/ 3 w 287"/>
                <a:gd name="T1" fmla="*/ 1 h 198"/>
                <a:gd name="T2" fmla="*/ 3 w 287"/>
                <a:gd name="T3" fmla="*/ 2 h 198"/>
                <a:gd name="T4" fmla="*/ 1 w 287"/>
                <a:gd name="T5" fmla="*/ 2 h 198"/>
                <a:gd name="T6" fmla="*/ 0 w 287"/>
                <a:gd name="T7" fmla="*/ 0 h 198"/>
                <a:gd name="T8" fmla="*/ 3 w 287"/>
                <a:gd name="T9" fmla="*/ 1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198"/>
                <a:gd name="T17" fmla="*/ 287 w 287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198">
                  <a:moveTo>
                    <a:pt x="280" y="68"/>
                  </a:moveTo>
                  <a:lnTo>
                    <a:pt x="287" y="198"/>
                  </a:lnTo>
                  <a:lnTo>
                    <a:pt x="3" y="149"/>
                  </a:lnTo>
                  <a:lnTo>
                    <a:pt x="0" y="0"/>
                  </a:lnTo>
                  <a:lnTo>
                    <a:pt x="280" y="68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0" name="Freeform 78"/>
            <p:cNvSpPr>
              <a:spLocks/>
            </p:cNvSpPr>
            <p:nvPr/>
          </p:nvSpPr>
          <p:spPr bwMode="auto">
            <a:xfrm>
              <a:off x="6208" y="387"/>
              <a:ext cx="104" cy="76"/>
            </a:xfrm>
            <a:custGeom>
              <a:avLst/>
              <a:gdLst>
                <a:gd name="T0" fmla="*/ 0 w 209"/>
                <a:gd name="T1" fmla="*/ 0 h 153"/>
                <a:gd name="T2" fmla="*/ 1 w 209"/>
                <a:gd name="T3" fmla="*/ 0 h 153"/>
                <a:gd name="T4" fmla="*/ 1 w 209"/>
                <a:gd name="T5" fmla="*/ 1 h 153"/>
                <a:gd name="T6" fmla="*/ 0 w 209"/>
                <a:gd name="T7" fmla="*/ 1 h 153"/>
                <a:gd name="T8" fmla="*/ 0 w 209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153"/>
                <a:gd name="T17" fmla="*/ 209 w 209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153">
                  <a:moveTo>
                    <a:pt x="0" y="0"/>
                  </a:moveTo>
                  <a:lnTo>
                    <a:pt x="200" y="30"/>
                  </a:lnTo>
                  <a:lnTo>
                    <a:pt x="209" y="153"/>
                  </a:lnTo>
                  <a:lnTo>
                    <a:pt x="7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1" name="Freeform 79"/>
            <p:cNvSpPr>
              <a:spLocks/>
            </p:cNvSpPr>
            <p:nvPr/>
          </p:nvSpPr>
          <p:spPr bwMode="auto">
            <a:xfrm>
              <a:off x="6202" y="297"/>
              <a:ext cx="104" cy="81"/>
            </a:xfrm>
            <a:custGeom>
              <a:avLst/>
              <a:gdLst>
                <a:gd name="T0" fmla="*/ 1 w 207"/>
                <a:gd name="T1" fmla="*/ 1 h 162"/>
                <a:gd name="T2" fmla="*/ 0 w 207"/>
                <a:gd name="T3" fmla="*/ 0 h 162"/>
                <a:gd name="T4" fmla="*/ 2 w 207"/>
                <a:gd name="T5" fmla="*/ 1 h 162"/>
                <a:gd name="T6" fmla="*/ 2 w 207"/>
                <a:gd name="T7" fmla="*/ 1 h 162"/>
                <a:gd name="T8" fmla="*/ 1 w 207"/>
                <a:gd name="T9" fmla="*/ 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62"/>
                <a:gd name="T17" fmla="*/ 207 w 207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62">
                  <a:moveTo>
                    <a:pt x="7" y="127"/>
                  </a:moveTo>
                  <a:lnTo>
                    <a:pt x="0" y="0"/>
                  </a:lnTo>
                  <a:lnTo>
                    <a:pt x="199" y="48"/>
                  </a:lnTo>
                  <a:lnTo>
                    <a:pt x="207" y="162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2" name="Freeform 80"/>
            <p:cNvSpPr>
              <a:spLocks/>
            </p:cNvSpPr>
            <p:nvPr/>
          </p:nvSpPr>
          <p:spPr bwMode="auto">
            <a:xfrm>
              <a:off x="6197" y="206"/>
              <a:ext cx="103" cy="82"/>
            </a:xfrm>
            <a:custGeom>
              <a:avLst/>
              <a:gdLst>
                <a:gd name="T0" fmla="*/ 1 w 205"/>
                <a:gd name="T1" fmla="*/ 0 h 165"/>
                <a:gd name="T2" fmla="*/ 0 w 205"/>
                <a:gd name="T3" fmla="*/ 0 h 165"/>
                <a:gd name="T4" fmla="*/ 2 w 205"/>
                <a:gd name="T5" fmla="*/ 0 h 165"/>
                <a:gd name="T6" fmla="*/ 2 w 205"/>
                <a:gd name="T7" fmla="*/ 1 h 165"/>
                <a:gd name="T8" fmla="*/ 1 w 205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65"/>
                <a:gd name="T17" fmla="*/ 205 w 205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65">
                  <a:moveTo>
                    <a:pt x="6" y="107"/>
                  </a:moveTo>
                  <a:lnTo>
                    <a:pt x="0" y="0"/>
                  </a:lnTo>
                  <a:lnTo>
                    <a:pt x="200" y="69"/>
                  </a:lnTo>
                  <a:lnTo>
                    <a:pt x="205" y="165"/>
                  </a:lnTo>
                  <a:lnTo>
                    <a:pt x="6" y="107"/>
                  </a:lnTo>
                  <a:close/>
                </a:path>
              </a:pathLst>
            </a:custGeom>
            <a:solidFill>
              <a:srgbClr val="4C6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3" name="Freeform 81"/>
            <p:cNvSpPr>
              <a:spLocks/>
            </p:cNvSpPr>
            <p:nvPr/>
          </p:nvSpPr>
          <p:spPr bwMode="auto">
            <a:xfrm>
              <a:off x="6193" y="117"/>
              <a:ext cx="101" cy="94"/>
            </a:xfrm>
            <a:custGeom>
              <a:avLst/>
              <a:gdLst>
                <a:gd name="T0" fmla="*/ 0 w 204"/>
                <a:gd name="T1" fmla="*/ 1 h 187"/>
                <a:gd name="T2" fmla="*/ 0 w 204"/>
                <a:gd name="T3" fmla="*/ 0 h 187"/>
                <a:gd name="T4" fmla="*/ 1 w 204"/>
                <a:gd name="T5" fmla="*/ 1 h 187"/>
                <a:gd name="T6" fmla="*/ 1 w 204"/>
                <a:gd name="T7" fmla="*/ 2 h 187"/>
                <a:gd name="T8" fmla="*/ 0 w 204"/>
                <a:gd name="T9" fmla="*/ 1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187"/>
                <a:gd name="T17" fmla="*/ 204 w 204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187">
                  <a:moveTo>
                    <a:pt x="6" y="111"/>
                  </a:moveTo>
                  <a:lnTo>
                    <a:pt x="0" y="0"/>
                  </a:lnTo>
                  <a:lnTo>
                    <a:pt x="197" y="90"/>
                  </a:lnTo>
                  <a:lnTo>
                    <a:pt x="204" y="187"/>
                  </a:lnTo>
                  <a:lnTo>
                    <a:pt x="6" y="111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4" name="Freeform 82"/>
            <p:cNvSpPr>
              <a:spLocks/>
            </p:cNvSpPr>
            <p:nvPr/>
          </p:nvSpPr>
          <p:spPr bwMode="auto">
            <a:xfrm>
              <a:off x="5931" y="-5"/>
              <a:ext cx="97" cy="113"/>
            </a:xfrm>
            <a:custGeom>
              <a:avLst/>
              <a:gdLst>
                <a:gd name="T0" fmla="*/ 2 w 194"/>
                <a:gd name="T1" fmla="*/ 0 h 227"/>
                <a:gd name="T2" fmla="*/ 1 w 194"/>
                <a:gd name="T3" fmla="*/ 0 h 227"/>
                <a:gd name="T4" fmla="*/ 0 w 194"/>
                <a:gd name="T5" fmla="*/ 1 h 227"/>
                <a:gd name="T6" fmla="*/ 2 w 194"/>
                <a:gd name="T7" fmla="*/ 1 h 227"/>
                <a:gd name="T8" fmla="*/ 2 w 194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227"/>
                <a:gd name="T17" fmla="*/ 194 w 19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227">
                  <a:moveTo>
                    <a:pt x="191" y="95"/>
                  </a:moveTo>
                  <a:lnTo>
                    <a:pt x="1" y="0"/>
                  </a:lnTo>
                  <a:lnTo>
                    <a:pt x="0" y="152"/>
                  </a:lnTo>
                  <a:lnTo>
                    <a:pt x="194" y="227"/>
                  </a:lnTo>
                  <a:lnTo>
                    <a:pt x="191" y="95"/>
                  </a:lnTo>
                  <a:close/>
                </a:path>
              </a:pathLst>
            </a:custGeom>
            <a:solidFill>
              <a:srgbClr val="4C6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5" name="Freeform 83"/>
            <p:cNvSpPr>
              <a:spLocks/>
            </p:cNvSpPr>
            <p:nvPr/>
          </p:nvSpPr>
          <p:spPr bwMode="auto">
            <a:xfrm>
              <a:off x="5929" y="112"/>
              <a:ext cx="101" cy="97"/>
            </a:xfrm>
            <a:custGeom>
              <a:avLst/>
              <a:gdLst>
                <a:gd name="T0" fmla="*/ 2 w 200"/>
                <a:gd name="T1" fmla="*/ 0 h 195"/>
                <a:gd name="T2" fmla="*/ 2 w 200"/>
                <a:gd name="T3" fmla="*/ 1 h 195"/>
                <a:gd name="T4" fmla="*/ 0 w 200"/>
                <a:gd name="T5" fmla="*/ 1 h 195"/>
                <a:gd name="T6" fmla="*/ 1 w 200"/>
                <a:gd name="T7" fmla="*/ 0 h 195"/>
                <a:gd name="T8" fmla="*/ 2 w 20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95"/>
                <a:gd name="T17" fmla="*/ 200 w 200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95">
                  <a:moveTo>
                    <a:pt x="198" y="69"/>
                  </a:moveTo>
                  <a:lnTo>
                    <a:pt x="200" y="195"/>
                  </a:lnTo>
                  <a:lnTo>
                    <a:pt x="0" y="137"/>
                  </a:lnTo>
                  <a:lnTo>
                    <a:pt x="2" y="0"/>
                  </a:lnTo>
                  <a:lnTo>
                    <a:pt x="198" y="69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6" name="Freeform 84"/>
            <p:cNvSpPr>
              <a:spLocks/>
            </p:cNvSpPr>
            <p:nvPr/>
          </p:nvSpPr>
          <p:spPr bwMode="auto">
            <a:xfrm>
              <a:off x="5927" y="227"/>
              <a:ext cx="105" cy="102"/>
            </a:xfrm>
            <a:custGeom>
              <a:avLst/>
              <a:gdLst>
                <a:gd name="T0" fmla="*/ 0 w 211"/>
                <a:gd name="T1" fmla="*/ 0 h 204"/>
                <a:gd name="T2" fmla="*/ 1 w 211"/>
                <a:gd name="T3" fmla="*/ 1 h 204"/>
                <a:gd name="T4" fmla="*/ 1 w 211"/>
                <a:gd name="T5" fmla="*/ 2 h 204"/>
                <a:gd name="T6" fmla="*/ 0 w 211"/>
                <a:gd name="T7" fmla="*/ 2 h 204"/>
                <a:gd name="T8" fmla="*/ 0 w 211"/>
                <a:gd name="T9" fmla="*/ 0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204"/>
                <a:gd name="T17" fmla="*/ 211 w 211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204">
                  <a:moveTo>
                    <a:pt x="4" y="0"/>
                  </a:moveTo>
                  <a:lnTo>
                    <a:pt x="206" y="56"/>
                  </a:lnTo>
                  <a:lnTo>
                    <a:pt x="211" y="204"/>
                  </a:lnTo>
                  <a:lnTo>
                    <a:pt x="0" y="16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7" name="Freeform 85"/>
            <p:cNvSpPr>
              <a:spLocks/>
            </p:cNvSpPr>
            <p:nvPr/>
          </p:nvSpPr>
          <p:spPr bwMode="auto">
            <a:xfrm>
              <a:off x="6318" y="404"/>
              <a:ext cx="85" cy="66"/>
            </a:xfrm>
            <a:custGeom>
              <a:avLst/>
              <a:gdLst>
                <a:gd name="T0" fmla="*/ 1 w 170"/>
                <a:gd name="T1" fmla="*/ 1 h 132"/>
                <a:gd name="T2" fmla="*/ 1 w 170"/>
                <a:gd name="T3" fmla="*/ 1 h 132"/>
                <a:gd name="T4" fmla="*/ 0 w 170"/>
                <a:gd name="T5" fmla="*/ 0 h 132"/>
                <a:gd name="T6" fmla="*/ 1 w 170"/>
                <a:gd name="T7" fmla="*/ 1 h 132"/>
                <a:gd name="T8" fmla="*/ 1 w 170"/>
                <a:gd name="T9" fmla="*/ 1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132"/>
                <a:gd name="T17" fmla="*/ 170 w 170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132">
                  <a:moveTo>
                    <a:pt x="170" y="132"/>
                  </a:moveTo>
                  <a:lnTo>
                    <a:pt x="9" y="121"/>
                  </a:lnTo>
                  <a:lnTo>
                    <a:pt x="0" y="0"/>
                  </a:lnTo>
                  <a:lnTo>
                    <a:pt x="161" y="24"/>
                  </a:lnTo>
                  <a:lnTo>
                    <a:pt x="170" y="132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8" name="Freeform 86"/>
            <p:cNvSpPr>
              <a:spLocks/>
            </p:cNvSpPr>
            <p:nvPr/>
          </p:nvSpPr>
          <p:spPr bwMode="auto">
            <a:xfrm>
              <a:off x="6312" y="323"/>
              <a:ext cx="85" cy="71"/>
            </a:xfrm>
            <a:custGeom>
              <a:avLst/>
              <a:gdLst>
                <a:gd name="T0" fmla="*/ 2 w 169"/>
                <a:gd name="T1" fmla="*/ 2 h 140"/>
                <a:gd name="T2" fmla="*/ 1 w 169"/>
                <a:gd name="T3" fmla="*/ 1 h 140"/>
                <a:gd name="T4" fmla="*/ 0 w 169"/>
                <a:gd name="T5" fmla="*/ 0 h 140"/>
                <a:gd name="T6" fmla="*/ 2 w 169"/>
                <a:gd name="T7" fmla="*/ 1 h 140"/>
                <a:gd name="T8" fmla="*/ 2 w 169"/>
                <a:gd name="T9" fmla="*/ 2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0"/>
                <a:gd name="T17" fmla="*/ 169 w 169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0">
                  <a:moveTo>
                    <a:pt x="169" y="140"/>
                  </a:moveTo>
                  <a:lnTo>
                    <a:pt x="8" y="113"/>
                  </a:lnTo>
                  <a:lnTo>
                    <a:pt x="0" y="0"/>
                  </a:lnTo>
                  <a:lnTo>
                    <a:pt x="161" y="40"/>
                  </a:lnTo>
                  <a:lnTo>
                    <a:pt x="169" y="140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9" name="Freeform 87"/>
            <p:cNvSpPr>
              <a:spLocks/>
            </p:cNvSpPr>
            <p:nvPr/>
          </p:nvSpPr>
          <p:spPr bwMode="auto">
            <a:xfrm>
              <a:off x="6306" y="244"/>
              <a:ext cx="85" cy="71"/>
            </a:xfrm>
            <a:custGeom>
              <a:avLst/>
              <a:gdLst>
                <a:gd name="T0" fmla="*/ 2 w 169"/>
                <a:gd name="T1" fmla="*/ 1 h 142"/>
                <a:gd name="T2" fmla="*/ 1 w 169"/>
                <a:gd name="T3" fmla="*/ 1 h 142"/>
                <a:gd name="T4" fmla="*/ 0 w 169"/>
                <a:gd name="T5" fmla="*/ 0 h 142"/>
                <a:gd name="T6" fmla="*/ 2 w 169"/>
                <a:gd name="T7" fmla="*/ 1 h 142"/>
                <a:gd name="T8" fmla="*/ 2 w 169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2"/>
                <a:gd name="T17" fmla="*/ 169 w 16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2">
                  <a:moveTo>
                    <a:pt x="169" y="142"/>
                  </a:moveTo>
                  <a:lnTo>
                    <a:pt x="7" y="94"/>
                  </a:lnTo>
                  <a:lnTo>
                    <a:pt x="0" y="0"/>
                  </a:lnTo>
                  <a:lnTo>
                    <a:pt x="162" y="58"/>
                  </a:lnTo>
                  <a:lnTo>
                    <a:pt x="169" y="142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0" name="Freeform 88"/>
            <p:cNvSpPr>
              <a:spLocks/>
            </p:cNvSpPr>
            <p:nvPr/>
          </p:nvSpPr>
          <p:spPr bwMode="auto">
            <a:xfrm>
              <a:off x="6300" y="166"/>
              <a:ext cx="85" cy="80"/>
            </a:xfrm>
            <a:custGeom>
              <a:avLst/>
              <a:gdLst>
                <a:gd name="T0" fmla="*/ 2 w 169"/>
                <a:gd name="T1" fmla="*/ 1 h 160"/>
                <a:gd name="T2" fmla="*/ 1 w 169"/>
                <a:gd name="T3" fmla="*/ 1 h 160"/>
                <a:gd name="T4" fmla="*/ 0 w 169"/>
                <a:gd name="T5" fmla="*/ 0 h 160"/>
                <a:gd name="T6" fmla="*/ 2 w 169"/>
                <a:gd name="T7" fmla="*/ 1 h 160"/>
                <a:gd name="T8" fmla="*/ 2 w 169"/>
                <a:gd name="T9" fmla="*/ 1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0"/>
                <a:gd name="T17" fmla="*/ 169 w 169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0">
                  <a:moveTo>
                    <a:pt x="169" y="160"/>
                  </a:moveTo>
                  <a:lnTo>
                    <a:pt x="6" y="96"/>
                  </a:lnTo>
                  <a:lnTo>
                    <a:pt x="0" y="0"/>
                  </a:lnTo>
                  <a:lnTo>
                    <a:pt x="162" y="72"/>
                  </a:lnTo>
                  <a:lnTo>
                    <a:pt x="169" y="160"/>
                  </a:lnTo>
                  <a:close/>
                </a:path>
              </a:pathLst>
            </a:custGeom>
            <a:solidFill>
              <a:srgbClr val="4263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1" name="Freeform 89"/>
            <p:cNvSpPr>
              <a:spLocks/>
            </p:cNvSpPr>
            <p:nvPr/>
          </p:nvSpPr>
          <p:spPr bwMode="auto">
            <a:xfrm>
              <a:off x="5393" y="509"/>
              <a:ext cx="540" cy="66"/>
            </a:xfrm>
            <a:custGeom>
              <a:avLst/>
              <a:gdLst>
                <a:gd name="T0" fmla="*/ 0 w 1079"/>
                <a:gd name="T1" fmla="*/ 0 h 132"/>
                <a:gd name="T2" fmla="*/ 9 w 1079"/>
                <a:gd name="T3" fmla="*/ 1 h 132"/>
                <a:gd name="T4" fmla="*/ 9 w 1079"/>
                <a:gd name="T5" fmla="*/ 1 h 132"/>
                <a:gd name="T6" fmla="*/ 0 w 1079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9"/>
                <a:gd name="T13" fmla="*/ 0 h 132"/>
                <a:gd name="T14" fmla="*/ 1079 w 107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9" h="132">
                  <a:moveTo>
                    <a:pt x="0" y="0"/>
                  </a:moveTo>
                  <a:lnTo>
                    <a:pt x="1079" y="114"/>
                  </a:lnTo>
                  <a:lnTo>
                    <a:pt x="1058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2" name="Freeform 90"/>
            <p:cNvSpPr>
              <a:spLocks/>
            </p:cNvSpPr>
            <p:nvPr/>
          </p:nvSpPr>
          <p:spPr bwMode="auto">
            <a:xfrm>
              <a:off x="5597" y="109"/>
              <a:ext cx="20" cy="34"/>
            </a:xfrm>
            <a:custGeom>
              <a:avLst/>
              <a:gdLst>
                <a:gd name="T0" fmla="*/ 1 w 39"/>
                <a:gd name="T1" fmla="*/ 0 h 66"/>
                <a:gd name="T2" fmla="*/ 1 w 39"/>
                <a:gd name="T3" fmla="*/ 1 h 66"/>
                <a:gd name="T4" fmla="*/ 1 w 39"/>
                <a:gd name="T5" fmla="*/ 1 h 66"/>
                <a:gd name="T6" fmla="*/ 1 w 39"/>
                <a:gd name="T7" fmla="*/ 1 h 66"/>
                <a:gd name="T8" fmla="*/ 0 w 39"/>
                <a:gd name="T9" fmla="*/ 1 h 66"/>
                <a:gd name="T10" fmla="*/ 1 w 39"/>
                <a:gd name="T11" fmla="*/ 1 h 66"/>
                <a:gd name="T12" fmla="*/ 1 w 39"/>
                <a:gd name="T13" fmla="*/ 1 h 66"/>
                <a:gd name="T14" fmla="*/ 1 w 39"/>
                <a:gd name="T15" fmla="*/ 1 h 66"/>
                <a:gd name="T16" fmla="*/ 1 w 39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66"/>
                <a:gd name="T29" fmla="*/ 39 w 39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66">
                  <a:moveTo>
                    <a:pt x="39" y="0"/>
                  </a:moveTo>
                  <a:lnTo>
                    <a:pt x="12" y="20"/>
                  </a:lnTo>
                  <a:lnTo>
                    <a:pt x="10" y="51"/>
                  </a:lnTo>
                  <a:lnTo>
                    <a:pt x="1" y="57"/>
                  </a:lnTo>
                  <a:lnTo>
                    <a:pt x="0" y="66"/>
                  </a:lnTo>
                  <a:lnTo>
                    <a:pt x="14" y="56"/>
                  </a:lnTo>
                  <a:lnTo>
                    <a:pt x="18" y="25"/>
                  </a:lnTo>
                  <a:lnTo>
                    <a:pt x="38" y="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3" name="Freeform 91"/>
            <p:cNvSpPr>
              <a:spLocks/>
            </p:cNvSpPr>
            <p:nvPr/>
          </p:nvSpPr>
          <p:spPr bwMode="auto">
            <a:xfrm>
              <a:off x="5603" y="101"/>
              <a:ext cx="5" cy="12"/>
            </a:xfrm>
            <a:custGeom>
              <a:avLst/>
              <a:gdLst>
                <a:gd name="T0" fmla="*/ 0 w 8"/>
                <a:gd name="T1" fmla="*/ 0 h 25"/>
                <a:gd name="T2" fmla="*/ 1 w 8"/>
                <a:gd name="T3" fmla="*/ 0 h 25"/>
                <a:gd name="T4" fmla="*/ 1 w 8"/>
                <a:gd name="T5" fmla="*/ 0 h 25"/>
                <a:gd name="T6" fmla="*/ 1 w 8"/>
                <a:gd name="T7" fmla="*/ 0 h 25"/>
                <a:gd name="T8" fmla="*/ 0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5"/>
                <a:gd name="T17" fmla="*/ 8 w 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5">
                  <a:moveTo>
                    <a:pt x="0" y="25"/>
                  </a:moveTo>
                  <a:lnTo>
                    <a:pt x="7" y="20"/>
                  </a:lnTo>
                  <a:lnTo>
                    <a:pt x="8" y="0"/>
                  </a:lnTo>
                  <a:lnTo>
                    <a:pt x="2" y="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4" name="Freeform 92"/>
            <p:cNvSpPr>
              <a:spLocks/>
            </p:cNvSpPr>
            <p:nvPr/>
          </p:nvSpPr>
          <p:spPr bwMode="auto">
            <a:xfrm>
              <a:off x="5617" y="85"/>
              <a:ext cx="11" cy="42"/>
            </a:xfrm>
            <a:custGeom>
              <a:avLst/>
              <a:gdLst>
                <a:gd name="T0" fmla="*/ 1 w 21"/>
                <a:gd name="T1" fmla="*/ 1 h 84"/>
                <a:gd name="T2" fmla="*/ 1 w 21"/>
                <a:gd name="T3" fmla="*/ 1 h 84"/>
                <a:gd name="T4" fmla="*/ 1 w 21"/>
                <a:gd name="T5" fmla="*/ 1 h 84"/>
                <a:gd name="T6" fmla="*/ 0 w 21"/>
                <a:gd name="T7" fmla="*/ 1 h 84"/>
                <a:gd name="T8" fmla="*/ 1 w 21"/>
                <a:gd name="T9" fmla="*/ 1 h 84"/>
                <a:gd name="T10" fmla="*/ 1 w 21"/>
                <a:gd name="T11" fmla="*/ 0 h 84"/>
                <a:gd name="T12" fmla="*/ 1 w 21"/>
                <a:gd name="T13" fmla="*/ 1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84"/>
                <a:gd name="T23" fmla="*/ 21 w 21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84">
                  <a:moveTo>
                    <a:pt x="15" y="7"/>
                  </a:moveTo>
                  <a:lnTo>
                    <a:pt x="9" y="69"/>
                  </a:lnTo>
                  <a:lnTo>
                    <a:pt x="1" y="75"/>
                  </a:lnTo>
                  <a:lnTo>
                    <a:pt x="0" y="84"/>
                  </a:lnTo>
                  <a:lnTo>
                    <a:pt x="13" y="74"/>
                  </a:lnTo>
                  <a:lnTo>
                    <a:pt x="21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5" name="Freeform 93"/>
            <p:cNvSpPr>
              <a:spLocks/>
            </p:cNvSpPr>
            <p:nvPr/>
          </p:nvSpPr>
          <p:spPr bwMode="auto">
            <a:xfrm>
              <a:off x="5593" y="84"/>
              <a:ext cx="31" cy="58"/>
            </a:xfrm>
            <a:custGeom>
              <a:avLst/>
              <a:gdLst>
                <a:gd name="T0" fmla="*/ 1 w 62"/>
                <a:gd name="T1" fmla="*/ 1 h 115"/>
                <a:gd name="T2" fmla="*/ 1 w 62"/>
                <a:gd name="T3" fmla="*/ 1 h 115"/>
                <a:gd name="T4" fmla="*/ 1 w 62"/>
                <a:gd name="T5" fmla="*/ 1 h 115"/>
                <a:gd name="T6" fmla="*/ 1 w 62"/>
                <a:gd name="T7" fmla="*/ 1 h 115"/>
                <a:gd name="T8" fmla="*/ 1 w 62"/>
                <a:gd name="T9" fmla="*/ 1 h 115"/>
                <a:gd name="T10" fmla="*/ 0 w 62"/>
                <a:gd name="T11" fmla="*/ 1 h 115"/>
                <a:gd name="T12" fmla="*/ 1 w 62"/>
                <a:gd name="T13" fmla="*/ 1 h 115"/>
                <a:gd name="T14" fmla="*/ 1 w 62"/>
                <a:gd name="T15" fmla="*/ 1 h 115"/>
                <a:gd name="T16" fmla="*/ 1 w 62"/>
                <a:gd name="T17" fmla="*/ 1 h 115"/>
                <a:gd name="T18" fmla="*/ 1 w 62"/>
                <a:gd name="T19" fmla="*/ 1 h 115"/>
                <a:gd name="T20" fmla="*/ 1 w 62"/>
                <a:gd name="T21" fmla="*/ 1 h 115"/>
                <a:gd name="T22" fmla="*/ 1 w 62"/>
                <a:gd name="T23" fmla="*/ 0 h 115"/>
                <a:gd name="T24" fmla="*/ 1 w 62"/>
                <a:gd name="T25" fmla="*/ 1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115"/>
                <a:gd name="T41" fmla="*/ 62 w 62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115">
                  <a:moveTo>
                    <a:pt x="49" y="13"/>
                  </a:moveTo>
                  <a:lnTo>
                    <a:pt x="45" y="38"/>
                  </a:lnTo>
                  <a:lnTo>
                    <a:pt x="19" y="61"/>
                  </a:lnTo>
                  <a:lnTo>
                    <a:pt x="21" y="31"/>
                  </a:lnTo>
                  <a:lnTo>
                    <a:pt x="7" y="45"/>
                  </a:lnTo>
                  <a:lnTo>
                    <a:pt x="0" y="115"/>
                  </a:lnTo>
                  <a:lnTo>
                    <a:pt x="14" y="105"/>
                  </a:lnTo>
                  <a:lnTo>
                    <a:pt x="18" y="75"/>
                  </a:lnTo>
                  <a:lnTo>
                    <a:pt x="44" y="53"/>
                  </a:lnTo>
                  <a:lnTo>
                    <a:pt x="41" y="84"/>
                  </a:lnTo>
                  <a:lnTo>
                    <a:pt x="54" y="74"/>
                  </a:lnTo>
                  <a:lnTo>
                    <a:pt x="62" y="0"/>
                  </a:lnTo>
                  <a:lnTo>
                    <a:pt x="49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6" name="Rectangle 94"/>
            <p:cNvSpPr>
              <a:spLocks noChangeArrowheads="1"/>
            </p:cNvSpPr>
            <p:nvPr/>
          </p:nvSpPr>
          <p:spPr bwMode="auto">
            <a:xfrm>
              <a:off x="5380" y="533"/>
              <a:ext cx="127" cy="1"/>
            </a:xfrm>
            <a:prstGeom prst="rect">
              <a:avLst/>
            </a:prstGeom>
            <a:solidFill>
              <a:srgbClr val="0F6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7" name="Rectangle 95"/>
            <p:cNvSpPr>
              <a:spLocks noChangeArrowheads="1"/>
            </p:cNvSpPr>
            <p:nvPr/>
          </p:nvSpPr>
          <p:spPr bwMode="auto">
            <a:xfrm>
              <a:off x="5444" y="553"/>
              <a:ext cx="169" cy="1"/>
            </a:xfrm>
            <a:prstGeom prst="rect">
              <a:avLst/>
            </a:prstGeom>
            <a:solidFill>
              <a:srgbClr val="0F6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8" name="Freeform 96"/>
            <p:cNvSpPr>
              <a:spLocks/>
            </p:cNvSpPr>
            <p:nvPr/>
          </p:nvSpPr>
          <p:spPr bwMode="auto">
            <a:xfrm>
              <a:off x="5932" y="476"/>
              <a:ext cx="482" cy="90"/>
            </a:xfrm>
            <a:custGeom>
              <a:avLst/>
              <a:gdLst>
                <a:gd name="T0" fmla="*/ 8 w 962"/>
                <a:gd name="T1" fmla="*/ 0 h 181"/>
                <a:gd name="T2" fmla="*/ 8 w 962"/>
                <a:gd name="T3" fmla="*/ 0 h 181"/>
                <a:gd name="T4" fmla="*/ 7 w 962"/>
                <a:gd name="T5" fmla="*/ 0 h 181"/>
                <a:gd name="T6" fmla="*/ 7 w 962"/>
                <a:gd name="T7" fmla="*/ 0 h 181"/>
                <a:gd name="T8" fmla="*/ 7 w 962"/>
                <a:gd name="T9" fmla="*/ 0 h 181"/>
                <a:gd name="T10" fmla="*/ 7 w 962"/>
                <a:gd name="T11" fmla="*/ 0 h 181"/>
                <a:gd name="T12" fmla="*/ 6 w 962"/>
                <a:gd name="T13" fmla="*/ 0 h 181"/>
                <a:gd name="T14" fmla="*/ 6 w 962"/>
                <a:gd name="T15" fmla="*/ 0 h 181"/>
                <a:gd name="T16" fmla="*/ 6 w 962"/>
                <a:gd name="T17" fmla="*/ 0 h 181"/>
                <a:gd name="T18" fmla="*/ 6 w 962"/>
                <a:gd name="T19" fmla="*/ 0 h 181"/>
                <a:gd name="T20" fmla="*/ 6 w 962"/>
                <a:gd name="T21" fmla="*/ 0 h 181"/>
                <a:gd name="T22" fmla="*/ 6 w 962"/>
                <a:gd name="T23" fmla="*/ 0 h 181"/>
                <a:gd name="T24" fmla="*/ 5 w 962"/>
                <a:gd name="T25" fmla="*/ 0 h 181"/>
                <a:gd name="T26" fmla="*/ 5 w 962"/>
                <a:gd name="T27" fmla="*/ 0 h 181"/>
                <a:gd name="T28" fmla="*/ 5 w 962"/>
                <a:gd name="T29" fmla="*/ 0 h 181"/>
                <a:gd name="T30" fmla="*/ 5 w 962"/>
                <a:gd name="T31" fmla="*/ 0 h 181"/>
                <a:gd name="T32" fmla="*/ 5 w 962"/>
                <a:gd name="T33" fmla="*/ 0 h 181"/>
                <a:gd name="T34" fmla="*/ 4 w 962"/>
                <a:gd name="T35" fmla="*/ 0 h 181"/>
                <a:gd name="T36" fmla="*/ 4 w 962"/>
                <a:gd name="T37" fmla="*/ 0 h 181"/>
                <a:gd name="T38" fmla="*/ 3 w 962"/>
                <a:gd name="T39" fmla="*/ 0 h 181"/>
                <a:gd name="T40" fmla="*/ 2 w 962"/>
                <a:gd name="T41" fmla="*/ 0 h 181"/>
                <a:gd name="T42" fmla="*/ 2 w 962"/>
                <a:gd name="T43" fmla="*/ 0 h 181"/>
                <a:gd name="T44" fmla="*/ 1 w 962"/>
                <a:gd name="T45" fmla="*/ 1 h 181"/>
                <a:gd name="T46" fmla="*/ 1 w 962"/>
                <a:gd name="T47" fmla="*/ 1 h 181"/>
                <a:gd name="T48" fmla="*/ 1 w 962"/>
                <a:gd name="T49" fmla="*/ 1 h 181"/>
                <a:gd name="T50" fmla="*/ 1 w 962"/>
                <a:gd name="T51" fmla="*/ 1 h 181"/>
                <a:gd name="T52" fmla="*/ 1 w 962"/>
                <a:gd name="T53" fmla="*/ 1 h 181"/>
                <a:gd name="T54" fmla="*/ 2 w 962"/>
                <a:gd name="T55" fmla="*/ 1 h 181"/>
                <a:gd name="T56" fmla="*/ 2 w 962"/>
                <a:gd name="T57" fmla="*/ 1 h 181"/>
                <a:gd name="T58" fmla="*/ 2 w 962"/>
                <a:gd name="T59" fmla="*/ 1 h 181"/>
                <a:gd name="T60" fmla="*/ 2 w 962"/>
                <a:gd name="T61" fmla="*/ 1 h 181"/>
                <a:gd name="T62" fmla="*/ 3 w 962"/>
                <a:gd name="T63" fmla="*/ 1 h 181"/>
                <a:gd name="T64" fmla="*/ 3 w 962"/>
                <a:gd name="T65" fmla="*/ 1 h 181"/>
                <a:gd name="T66" fmla="*/ 4 w 962"/>
                <a:gd name="T67" fmla="*/ 1 h 181"/>
                <a:gd name="T68" fmla="*/ 4 w 962"/>
                <a:gd name="T69" fmla="*/ 1 h 181"/>
                <a:gd name="T70" fmla="*/ 4 w 962"/>
                <a:gd name="T71" fmla="*/ 1 h 181"/>
                <a:gd name="T72" fmla="*/ 5 w 962"/>
                <a:gd name="T73" fmla="*/ 1 h 181"/>
                <a:gd name="T74" fmla="*/ 5 w 962"/>
                <a:gd name="T75" fmla="*/ 0 h 181"/>
                <a:gd name="T76" fmla="*/ 6 w 962"/>
                <a:gd name="T77" fmla="*/ 0 h 181"/>
                <a:gd name="T78" fmla="*/ 6 w 962"/>
                <a:gd name="T79" fmla="*/ 0 h 181"/>
                <a:gd name="T80" fmla="*/ 6 w 962"/>
                <a:gd name="T81" fmla="*/ 0 h 181"/>
                <a:gd name="T82" fmla="*/ 6 w 962"/>
                <a:gd name="T83" fmla="*/ 0 h 181"/>
                <a:gd name="T84" fmla="*/ 7 w 962"/>
                <a:gd name="T85" fmla="*/ 0 h 181"/>
                <a:gd name="T86" fmla="*/ 7 w 962"/>
                <a:gd name="T87" fmla="*/ 0 h 181"/>
                <a:gd name="T88" fmla="*/ 7 w 962"/>
                <a:gd name="T89" fmla="*/ 0 h 181"/>
                <a:gd name="T90" fmla="*/ 8 w 962"/>
                <a:gd name="T91" fmla="*/ 0 h 181"/>
                <a:gd name="T92" fmla="*/ 8 w 962"/>
                <a:gd name="T93" fmla="*/ 0 h 181"/>
                <a:gd name="T94" fmla="*/ 8 w 962"/>
                <a:gd name="T95" fmla="*/ 0 h 1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2"/>
                <a:gd name="T145" fmla="*/ 0 h 181"/>
                <a:gd name="T146" fmla="*/ 962 w 962"/>
                <a:gd name="T147" fmla="*/ 181 h 1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2" h="181">
                  <a:moveTo>
                    <a:pt x="931" y="22"/>
                  </a:moveTo>
                  <a:lnTo>
                    <a:pt x="932" y="19"/>
                  </a:lnTo>
                  <a:lnTo>
                    <a:pt x="929" y="16"/>
                  </a:lnTo>
                  <a:lnTo>
                    <a:pt x="924" y="16"/>
                  </a:lnTo>
                  <a:lnTo>
                    <a:pt x="920" y="14"/>
                  </a:lnTo>
                  <a:lnTo>
                    <a:pt x="912" y="13"/>
                  </a:lnTo>
                  <a:lnTo>
                    <a:pt x="904" y="12"/>
                  </a:lnTo>
                  <a:lnTo>
                    <a:pt x="896" y="13"/>
                  </a:lnTo>
                  <a:lnTo>
                    <a:pt x="888" y="14"/>
                  </a:lnTo>
                  <a:lnTo>
                    <a:pt x="879" y="14"/>
                  </a:lnTo>
                  <a:lnTo>
                    <a:pt x="871" y="15"/>
                  </a:lnTo>
                  <a:lnTo>
                    <a:pt x="863" y="15"/>
                  </a:lnTo>
                  <a:lnTo>
                    <a:pt x="855" y="14"/>
                  </a:lnTo>
                  <a:lnTo>
                    <a:pt x="843" y="8"/>
                  </a:lnTo>
                  <a:lnTo>
                    <a:pt x="830" y="4"/>
                  </a:lnTo>
                  <a:lnTo>
                    <a:pt x="816" y="1"/>
                  </a:lnTo>
                  <a:lnTo>
                    <a:pt x="802" y="0"/>
                  </a:lnTo>
                  <a:lnTo>
                    <a:pt x="788" y="1"/>
                  </a:lnTo>
                  <a:lnTo>
                    <a:pt x="775" y="5"/>
                  </a:lnTo>
                  <a:lnTo>
                    <a:pt x="762" y="10"/>
                  </a:lnTo>
                  <a:lnTo>
                    <a:pt x="749" y="19"/>
                  </a:lnTo>
                  <a:lnTo>
                    <a:pt x="745" y="20"/>
                  </a:lnTo>
                  <a:lnTo>
                    <a:pt x="740" y="21"/>
                  </a:lnTo>
                  <a:lnTo>
                    <a:pt x="734" y="21"/>
                  </a:lnTo>
                  <a:lnTo>
                    <a:pt x="730" y="21"/>
                  </a:lnTo>
                  <a:lnTo>
                    <a:pt x="724" y="20"/>
                  </a:lnTo>
                  <a:lnTo>
                    <a:pt x="718" y="20"/>
                  </a:lnTo>
                  <a:lnTo>
                    <a:pt x="712" y="19"/>
                  </a:lnTo>
                  <a:lnTo>
                    <a:pt x="707" y="19"/>
                  </a:lnTo>
                  <a:lnTo>
                    <a:pt x="702" y="20"/>
                  </a:lnTo>
                  <a:lnTo>
                    <a:pt x="696" y="23"/>
                  </a:lnTo>
                  <a:lnTo>
                    <a:pt x="689" y="28"/>
                  </a:lnTo>
                  <a:lnTo>
                    <a:pt x="685" y="29"/>
                  </a:lnTo>
                  <a:lnTo>
                    <a:pt x="672" y="29"/>
                  </a:lnTo>
                  <a:lnTo>
                    <a:pt x="659" y="28"/>
                  </a:lnTo>
                  <a:lnTo>
                    <a:pt x="647" y="28"/>
                  </a:lnTo>
                  <a:lnTo>
                    <a:pt x="634" y="27"/>
                  </a:lnTo>
                  <a:lnTo>
                    <a:pt x="621" y="27"/>
                  </a:lnTo>
                  <a:lnTo>
                    <a:pt x="609" y="27"/>
                  </a:lnTo>
                  <a:lnTo>
                    <a:pt x="596" y="28"/>
                  </a:lnTo>
                  <a:lnTo>
                    <a:pt x="583" y="29"/>
                  </a:lnTo>
                  <a:lnTo>
                    <a:pt x="574" y="37"/>
                  </a:lnTo>
                  <a:lnTo>
                    <a:pt x="567" y="51"/>
                  </a:lnTo>
                  <a:lnTo>
                    <a:pt x="560" y="66"/>
                  </a:lnTo>
                  <a:lnTo>
                    <a:pt x="551" y="77"/>
                  </a:lnTo>
                  <a:lnTo>
                    <a:pt x="543" y="80"/>
                  </a:lnTo>
                  <a:lnTo>
                    <a:pt x="536" y="80"/>
                  </a:lnTo>
                  <a:lnTo>
                    <a:pt x="528" y="78"/>
                  </a:lnTo>
                  <a:lnTo>
                    <a:pt x="520" y="77"/>
                  </a:lnTo>
                  <a:lnTo>
                    <a:pt x="516" y="82"/>
                  </a:lnTo>
                  <a:lnTo>
                    <a:pt x="512" y="88"/>
                  </a:lnTo>
                  <a:lnTo>
                    <a:pt x="507" y="92"/>
                  </a:lnTo>
                  <a:lnTo>
                    <a:pt x="504" y="93"/>
                  </a:lnTo>
                  <a:lnTo>
                    <a:pt x="476" y="95"/>
                  </a:lnTo>
                  <a:lnTo>
                    <a:pt x="448" y="97"/>
                  </a:lnTo>
                  <a:lnTo>
                    <a:pt x="420" y="98"/>
                  </a:lnTo>
                  <a:lnTo>
                    <a:pt x="392" y="98"/>
                  </a:lnTo>
                  <a:lnTo>
                    <a:pt x="364" y="99"/>
                  </a:lnTo>
                  <a:lnTo>
                    <a:pt x="336" y="100"/>
                  </a:lnTo>
                  <a:lnTo>
                    <a:pt x="307" y="100"/>
                  </a:lnTo>
                  <a:lnTo>
                    <a:pt x="279" y="101"/>
                  </a:lnTo>
                  <a:lnTo>
                    <a:pt x="252" y="104"/>
                  </a:lnTo>
                  <a:lnTo>
                    <a:pt x="223" y="105"/>
                  </a:lnTo>
                  <a:lnTo>
                    <a:pt x="195" y="107"/>
                  </a:lnTo>
                  <a:lnTo>
                    <a:pt x="168" y="111"/>
                  </a:lnTo>
                  <a:lnTo>
                    <a:pt x="140" y="114"/>
                  </a:lnTo>
                  <a:lnTo>
                    <a:pt x="111" y="119"/>
                  </a:lnTo>
                  <a:lnTo>
                    <a:pt x="84" y="123"/>
                  </a:lnTo>
                  <a:lnTo>
                    <a:pt x="56" y="130"/>
                  </a:lnTo>
                  <a:lnTo>
                    <a:pt x="47" y="133"/>
                  </a:lnTo>
                  <a:lnTo>
                    <a:pt x="36" y="135"/>
                  </a:lnTo>
                  <a:lnTo>
                    <a:pt x="26" y="138"/>
                  </a:lnTo>
                  <a:lnTo>
                    <a:pt x="17" y="143"/>
                  </a:lnTo>
                  <a:lnTo>
                    <a:pt x="9" y="149"/>
                  </a:lnTo>
                  <a:lnTo>
                    <a:pt x="2" y="157"/>
                  </a:lnTo>
                  <a:lnTo>
                    <a:pt x="0" y="167"/>
                  </a:lnTo>
                  <a:lnTo>
                    <a:pt x="1" y="180"/>
                  </a:lnTo>
                  <a:lnTo>
                    <a:pt x="19" y="180"/>
                  </a:lnTo>
                  <a:lnTo>
                    <a:pt x="39" y="180"/>
                  </a:lnTo>
                  <a:lnTo>
                    <a:pt x="57" y="181"/>
                  </a:lnTo>
                  <a:lnTo>
                    <a:pt x="77" y="181"/>
                  </a:lnTo>
                  <a:lnTo>
                    <a:pt x="95" y="181"/>
                  </a:lnTo>
                  <a:lnTo>
                    <a:pt x="115" y="181"/>
                  </a:lnTo>
                  <a:lnTo>
                    <a:pt x="133" y="180"/>
                  </a:lnTo>
                  <a:lnTo>
                    <a:pt x="152" y="179"/>
                  </a:lnTo>
                  <a:lnTo>
                    <a:pt x="156" y="176"/>
                  </a:lnTo>
                  <a:lnTo>
                    <a:pt x="161" y="171"/>
                  </a:lnTo>
                  <a:lnTo>
                    <a:pt x="167" y="165"/>
                  </a:lnTo>
                  <a:lnTo>
                    <a:pt x="173" y="162"/>
                  </a:lnTo>
                  <a:lnTo>
                    <a:pt x="190" y="161"/>
                  </a:lnTo>
                  <a:lnTo>
                    <a:pt x="207" y="161"/>
                  </a:lnTo>
                  <a:lnTo>
                    <a:pt x="224" y="161"/>
                  </a:lnTo>
                  <a:lnTo>
                    <a:pt x="241" y="161"/>
                  </a:lnTo>
                  <a:lnTo>
                    <a:pt x="258" y="159"/>
                  </a:lnTo>
                  <a:lnTo>
                    <a:pt x="274" y="156"/>
                  </a:lnTo>
                  <a:lnTo>
                    <a:pt x="289" y="148"/>
                  </a:lnTo>
                  <a:lnTo>
                    <a:pt x="301" y="136"/>
                  </a:lnTo>
                  <a:lnTo>
                    <a:pt x="320" y="136"/>
                  </a:lnTo>
                  <a:lnTo>
                    <a:pt x="337" y="136"/>
                  </a:lnTo>
                  <a:lnTo>
                    <a:pt x="355" y="136"/>
                  </a:lnTo>
                  <a:lnTo>
                    <a:pt x="374" y="136"/>
                  </a:lnTo>
                  <a:lnTo>
                    <a:pt x="392" y="136"/>
                  </a:lnTo>
                  <a:lnTo>
                    <a:pt x="411" y="136"/>
                  </a:lnTo>
                  <a:lnTo>
                    <a:pt x="429" y="135"/>
                  </a:lnTo>
                  <a:lnTo>
                    <a:pt x="448" y="135"/>
                  </a:lnTo>
                  <a:lnTo>
                    <a:pt x="466" y="134"/>
                  </a:lnTo>
                  <a:lnTo>
                    <a:pt x="484" y="134"/>
                  </a:lnTo>
                  <a:lnTo>
                    <a:pt x="503" y="133"/>
                  </a:lnTo>
                  <a:lnTo>
                    <a:pt x="521" y="131"/>
                  </a:lnTo>
                  <a:lnTo>
                    <a:pt x="540" y="130"/>
                  </a:lnTo>
                  <a:lnTo>
                    <a:pt x="558" y="129"/>
                  </a:lnTo>
                  <a:lnTo>
                    <a:pt x="575" y="128"/>
                  </a:lnTo>
                  <a:lnTo>
                    <a:pt x="594" y="126"/>
                  </a:lnTo>
                  <a:lnTo>
                    <a:pt x="608" y="123"/>
                  </a:lnTo>
                  <a:lnTo>
                    <a:pt x="619" y="119"/>
                  </a:lnTo>
                  <a:lnTo>
                    <a:pt x="631" y="112"/>
                  </a:lnTo>
                  <a:lnTo>
                    <a:pt x="641" y="103"/>
                  </a:lnTo>
                  <a:lnTo>
                    <a:pt x="651" y="92"/>
                  </a:lnTo>
                  <a:lnTo>
                    <a:pt x="662" y="83"/>
                  </a:lnTo>
                  <a:lnTo>
                    <a:pt x="673" y="74"/>
                  </a:lnTo>
                  <a:lnTo>
                    <a:pt x="685" y="67"/>
                  </a:lnTo>
                  <a:lnTo>
                    <a:pt x="698" y="62"/>
                  </a:lnTo>
                  <a:lnTo>
                    <a:pt x="712" y="59"/>
                  </a:lnTo>
                  <a:lnTo>
                    <a:pt x="729" y="58"/>
                  </a:lnTo>
                  <a:lnTo>
                    <a:pt x="745" y="58"/>
                  </a:lnTo>
                  <a:lnTo>
                    <a:pt x="762" y="59"/>
                  </a:lnTo>
                  <a:lnTo>
                    <a:pt x="779" y="60"/>
                  </a:lnTo>
                  <a:lnTo>
                    <a:pt x="797" y="61"/>
                  </a:lnTo>
                  <a:lnTo>
                    <a:pt x="813" y="61"/>
                  </a:lnTo>
                  <a:lnTo>
                    <a:pt x="816" y="60"/>
                  </a:lnTo>
                  <a:lnTo>
                    <a:pt x="817" y="58"/>
                  </a:lnTo>
                  <a:lnTo>
                    <a:pt x="818" y="55"/>
                  </a:lnTo>
                  <a:lnTo>
                    <a:pt x="818" y="51"/>
                  </a:lnTo>
                  <a:lnTo>
                    <a:pt x="836" y="50"/>
                  </a:lnTo>
                  <a:lnTo>
                    <a:pt x="854" y="50"/>
                  </a:lnTo>
                  <a:lnTo>
                    <a:pt x="871" y="50"/>
                  </a:lnTo>
                  <a:lnTo>
                    <a:pt x="890" y="52"/>
                  </a:lnTo>
                  <a:lnTo>
                    <a:pt x="908" y="53"/>
                  </a:lnTo>
                  <a:lnTo>
                    <a:pt x="927" y="55"/>
                  </a:lnTo>
                  <a:lnTo>
                    <a:pt x="944" y="57"/>
                  </a:lnTo>
                  <a:lnTo>
                    <a:pt x="962" y="57"/>
                  </a:lnTo>
                  <a:lnTo>
                    <a:pt x="961" y="52"/>
                  </a:lnTo>
                  <a:lnTo>
                    <a:pt x="960" y="48"/>
                  </a:lnTo>
                  <a:lnTo>
                    <a:pt x="958" y="44"/>
                  </a:lnTo>
                  <a:lnTo>
                    <a:pt x="957" y="40"/>
                  </a:lnTo>
                  <a:lnTo>
                    <a:pt x="931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9" name="Freeform 97"/>
            <p:cNvSpPr>
              <a:spLocks/>
            </p:cNvSpPr>
            <p:nvPr/>
          </p:nvSpPr>
          <p:spPr bwMode="auto">
            <a:xfrm>
              <a:off x="6215" y="516"/>
              <a:ext cx="172" cy="40"/>
            </a:xfrm>
            <a:custGeom>
              <a:avLst/>
              <a:gdLst>
                <a:gd name="T0" fmla="*/ 1 w 343"/>
                <a:gd name="T1" fmla="*/ 1 h 79"/>
                <a:gd name="T2" fmla="*/ 1 w 343"/>
                <a:gd name="T3" fmla="*/ 1 h 79"/>
                <a:gd name="T4" fmla="*/ 1 w 343"/>
                <a:gd name="T5" fmla="*/ 1 h 79"/>
                <a:gd name="T6" fmla="*/ 1 w 343"/>
                <a:gd name="T7" fmla="*/ 1 h 79"/>
                <a:gd name="T8" fmla="*/ 1 w 343"/>
                <a:gd name="T9" fmla="*/ 1 h 79"/>
                <a:gd name="T10" fmla="*/ 2 w 343"/>
                <a:gd name="T11" fmla="*/ 1 h 79"/>
                <a:gd name="T12" fmla="*/ 2 w 343"/>
                <a:gd name="T13" fmla="*/ 1 h 79"/>
                <a:gd name="T14" fmla="*/ 2 w 343"/>
                <a:gd name="T15" fmla="*/ 1 h 79"/>
                <a:gd name="T16" fmla="*/ 2 w 343"/>
                <a:gd name="T17" fmla="*/ 1 h 79"/>
                <a:gd name="T18" fmla="*/ 2 w 343"/>
                <a:gd name="T19" fmla="*/ 1 h 79"/>
                <a:gd name="T20" fmla="*/ 3 w 343"/>
                <a:gd name="T21" fmla="*/ 1 h 79"/>
                <a:gd name="T22" fmla="*/ 3 w 343"/>
                <a:gd name="T23" fmla="*/ 1 h 79"/>
                <a:gd name="T24" fmla="*/ 3 w 343"/>
                <a:gd name="T25" fmla="*/ 1 h 79"/>
                <a:gd name="T26" fmla="*/ 3 w 343"/>
                <a:gd name="T27" fmla="*/ 1 h 79"/>
                <a:gd name="T28" fmla="*/ 3 w 343"/>
                <a:gd name="T29" fmla="*/ 1 h 79"/>
                <a:gd name="T30" fmla="*/ 3 w 343"/>
                <a:gd name="T31" fmla="*/ 1 h 79"/>
                <a:gd name="T32" fmla="*/ 3 w 343"/>
                <a:gd name="T33" fmla="*/ 1 h 79"/>
                <a:gd name="T34" fmla="*/ 3 w 343"/>
                <a:gd name="T35" fmla="*/ 1 h 79"/>
                <a:gd name="T36" fmla="*/ 3 w 343"/>
                <a:gd name="T37" fmla="*/ 1 h 79"/>
                <a:gd name="T38" fmla="*/ 2 w 343"/>
                <a:gd name="T39" fmla="*/ 1 h 79"/>
                <a:gd name="T40" fmla="*/ 2 w 343"/>
                <a:gd name="T41" fmla="*/ 1 h 79"/>
                <a:gd name="T42" fmla="*/ 2 w 343"/>
                <a:gd name="T43" fmla="*/ 1 h 79"/>
                <a:gd name="T44" fmla="*/ 2 w 343"/>
                <a:gd name="T45" fmla="*/ 1 h 79"/>
                <a:gd name="T46" fmla="*/ 1 w 343"/>
                <a:gd name="T47" fmla="*/ 1 h 79"/>
                <a:gd name="T48" fmla="*/ 1 w 343"/>
                <a:gd name="T49" fmla="*/ 1 h 79"/>
                <a:gd name="T50" fmla="*/ 2 w 343"/>
                <a:gd name="T51" fmla="*/ 1 h 79"/>
                <a:gd name="T52" fmla="*/ 2 w 343"/>
                <a:gd name="T53" fmla="*/ 1 h 79"/>
                <a:gd name="T54" fmla="*/ 1 w 343"/>
                <a:gd name="T55" fmla="*/ 1 h 79"/>
                <a:gd name="T56" fmla="*/ 1 w 343"/>
                <a:gd name="T57" fmla="*/ 1 h 79"/>
                <a:gd name="T58" fmla="*/ 1 w 343"/>
                <a:gd name="T59" fmla="*/ 1 h 79"/>
                <a:gd name="T60" fmla="*/ 1 w 343"/>
                <a:gd name="T61" fmla="*/ 1 h 79"/>
                <a:gd name="T62" fmla="*/ 1 w 343"/>
                <a:gd name="T63" fmla="*/ 1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3"/>
                <a:gd name="T97" fmla="*/ 0 h 79"/>
                <a:gd name="T98" fmla="*/ 343 w 343"/>
                <a:gd name="T99" fmla="*/ 79 h 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3" h="79">
                  <a:moveTo>
                    <a:pt x="16" y="51"/>
                  </a:moveTo>
                  <a:lnTo>
                    <a:pt x="21" y="55"/>
                  </a:lnTo>
                  <a:lnTo>
                    <a:pt x="25" y="58"/>
                  </a:lnTo>
                  <a:lnTo>
                    <a:pt x="30" y="62"/>
                  </a:lnTo>
                  <a:lnTo>
                    <a:pt x="35" y="65"/>
                  </a:lnTo>
                  <a:lnTo>
                    <a:pt x="50" y="68"/>
                  </a:lnTo>
                  <a:lnTo>
                    <a:pt x="63" y="69"/>
                  </a:lnTo>
                  <a:lnTo>
                    <a:pt x="77" y="71"/>
                  </a:lnTo>
                  <a:lnTo>
                    <a:pt x="92" y="72"/>
                  </a:lnTo>
                  <a:lnTo>
                    <a:pt x="106" y="74"/>
                  </a:lnTo>
                  <a:lnTo>
                    <a:pt x="121" y="76"/>
                  </a:lnTo>
                  <a:lnTo>
                    <a:pt x="135" y="77"/>
                  </a:lnTo>
                  <a:lnTo>
                    <a:pt x="149" y="78"/>
                  </a:lnTo>
                  <a:lnTo>
                    <a:pt x="164" y="78"/>
                  </a:lnTo>
                  <a:lnTo>
                    <a:pt x="177" y="79"/>
                  </a:lnTo>
                  <a:lnTo>
                    <a:pt x="192" y="79"/>
                  </a:lnTo>
                  <a:lnTo>
                    <a:pt x="206" y="78"/>
                  </a:lnTo>
                  <a:lnTo>
                    <a:pt x="221" y="78"/>
                  </a:lnTo>
                  <a:lnTo>
                    <a:pt x="235" y="77"/>
                  </a:lnTo>
                  <a:lnTo>
                    <a:pt x="250" y="74"/>
                  </a:lnTo>
                  <a:lnTo>
                    <a:pt x="265" y="72"/>
                  </a:lnTo>
                  <a:lnTo>
                    <a:pt x="274" y="71"/>
                  </a:lnTo>
                  <a:lnTo>
                    <a:pt x="283" y="70"/>
                  </a:lnTo>
                  <a:lnTo>
                    <a:pt x="294" y="70"/>
                  </a:lnTo>
                  <a:lnTo>
                    <a:pt x="304" y="70"/>
                  </a:lnTo>
                  <a:lnTo>
                    <a:pt x="313" y="70"/>
                  </a:lnTo>
                  <a:lnTo>
                    <a:pt x="324" y="69"/>
                  </a:lnTo>
                  <a:lnTo>
                    <a:pt x="334" y="66"/>
                  </a:lnTo>
                  <a:lnTo>
                    <a:pt x="343" y="63"/>
                  </a:lnTo>
                  <a:lnTo>
                    <a:pt x="324" y="55"/>
                  </a:lnTo>
                  <a:lnTo>
                    <a:pt x="313" y="49"/>
                  </a:lnTo>
                  <a:lnTo>
                    <a:pt x="309" y="42"/>
                  </a:lnTo>
                  <a:lnTo>
                    <a:pt x="306" y="36"/>
                  </a:lnTo>
                  <a:lnTo>
                    <a:pt x="304" y="30"/>
                  </a:lnTo>
                  <a:lnTo>
                    <a:pt x="299" y="21"/>
                  </a:lnTo>
                  <a:lnTo>
                    <a:pt x="289" y="11"/>
                  </a:lnTo>
                  <a:lnTo>
                    <a:pt x="270" y="0"/>
                  </a:lnTo>
                  <a:lnTo>
                    <a:pt x="264" y="1"/>
                  </a:lnTo>
                  <a:lnTo>
                    <a:pt x="249" y="3"/>
                  </a:lnTo>
                  <a:lnTo>
                    <a:pt x="228" y="5"/>
                  </a:lnTo>
                  <a:lnTo>
                    <a:pt x="205" y="9"/>
                  </a:lnTo>
                  <a:lnTo>
                    <a:pt x="181" y="12"/>
                  </a:lnTo>
                  <a:lnTo>
                    <a:pt x="160" y="15"/>
                  </a:lnTo>
                  <a:lnTo>
                    <a:pt x="146" y="16"/>
                  </a:lnTo>
                  <a:lnTo>
                    <a:pt x="141" y="15"/>
                  </a:lnTo>
                  <a:lnTo>
                    <a:pt x="136" y="13"/>
                  </a:lnTo>
                  <a:lnTo>
                    <a:pt x="130" y="13"/>
                  </a:lnTo>
                  <a:lnTo>
                    <a:pt x="126" y="13"/>
                  </a:lnTo>
                  <a:lnTo>
                    <a:pt x="121" y="13"/>
                  </a:lnTo>
                  <a:lnTo>
                    <a:pt x="128" y="13"/>
                  </a:lnTo>
                  <a:lnTo>
                    <a:pt x="136" y="15"/>
                  </a:lnTo>
                  <a:lnTo>
                    <a:pt x="143" y="17"/>
                  </a:lnTo>
                  <a:lnTo>
                    <a:pt x="150" y="21"/>
                  </a:lnTo>
                  <a:lnTo>
                    <a:pt x="131" y="20"/>
                  </a:lnTo>
                  <a:lnTo>
                    <a:pt x="113" y="19"/>
                  </a:lnTo>
                  <a:lnTo>
                    <a:pt x="94" y="18"/>
                  </a:lnTo>
                  <a:lnTo>
                    <a:pt x="76" y="17"/>
                  </a:lnTo>
                  <a:lnTo>
                    <a:pt x="58" y="16"/>
                  </a:lnTo>
                  <a:lnTo>
                    <a:pt x="40" y="16"/>
                  </a:lnTo>
                  <a:lnTo>
                    <a:pt x="22" y="15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4" y="39"/>
                  </a:lnTo>
                  <a:lnTo>
                    <a:pt x="1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0" name="Freeform 98"/>
            <p:cNvSpPr>
              <a:spLocks/>
            </p:cNvSpPr>
            <p:nvPr/>
          </p:nvSpPr>
          <p:spPr bwMode="auto">
            <a:xfrm>
              <a:off x="6191" y="359"/>
              <a:ext cx="173" cy="179"/>
            </a:xfrm>
            <a:custGeom>
              <a:avLst/>
              <a:gdLst>
                <a:gd name="T0" fmla="*/ 3 w 344"/>
                <a:gd name="T1" fmla="*/ 1 h 358"/>
                <a:gd name="T2" fmla="*/ 3 w 344"/>
                <a:gd name="T3" fmla="*/ 1 h 358"/>
                <a:gd name="T4" fmla="*/ 3 w 344"/>
                <a:gd name="T5" fmla="*/ 1 h 358"/>
                <a:gd name="T6" fmla="*/ 3 w 344"/>
                <a:gd name="T7" fmla="*/ 1 h 358"/>
                <a:gd name="T8" fmla="*/ 3 w 344"/>
                <a:gd name="T9" fmla="*/ 1 h 358"/>
                <a:gd name="T10" fmla="*/ 3 w 344"/>
                <a:gd name="T11" fmla="*/ 1 h 358"/>
                <a:gd name="T12" fmla="*/ 3 w 344"/>
                <a:gd name="T13" fmla="*/ 1 h 358"/>
                <a:gd name="T14" fmla="*/ 3 w 344"/>
                <a:gd name="T15" fmla="*/ 1 h 358"/>
                <a:gd name="T16" fmla="*/ 2 w 344"/>
                <a:gd name="T17" fmla="*/ 1 h 358"/>
                <a:gd name="T18" fmla="*/ 2 w 344"/>
                <a:gd name="T19" fmla="*/ 1 h 358"/>
                <a:gd name="T20" fmla="*/ 2 w 344"/>
                <a:gd name="T21" fmla="*/ 1 h 358"/>
                <a:gd name="T22" fmla="*/ 2 w 344"/>
                <a:gd name="T23" fmla="*/ 1 h 358"/>
                <a:gd name="T24" fmla="*/ 2 w 344"/>
                <a:gd name="T25" fmla="*/ 1 h 358"/>
                <a:gd name="T26" fmla="*/ 2 w 344"/>
                <a:gd name="T27" fmla="*/ 1 h 358"/>
                <a:gd name="T28" fmla="*/ 2 w 344"/>
                <a:gd name="T29" fmla="*/ 1 h 358"/>
                <a:gd name="T30" fmla="*/ 2 w 344"/>
                <a:gd name="T31" fmla="*/ 0 h 358"/>
                <a:gd name="T32" fmla="*/ 2 w 344"/>
                <a:gd name="T33" fmla="*/ 1 h 358"/>
                <a:gd name="T34" fmla="*/ 2 w 344"/>
                <a:gd name="T35" fmla="*/ 1 h 358"/>
                <a:gd name="T36" fmla="*/ 2 w 344"/>
                <a:gd name="T37" fmla="*/ 1 h 358"/>
                <a:gd name="T38" fmla="*/ 1 w 344"/>
                <a:gd name="T39" fmla="*/ 1 h 358"/>
                <a:gd name="T40" fmla="*/ 1 w 344"/>
                <a:gd name="T41" fmla="*/ 1 h 358"/>
                <a:gd name="T42" fmla="*/ 1 w 344"/>
                <a:gd name="T43" fmla="*/ 1 h 358"/>
                <a:gd name="T44" fmla="*/ 1 w 344"/>
                <a:gd name="T45" fmla="*/ 1 h 358"/>
                <a:gd name="T46" fmla="*/ 1 w 344"/>
                <a:gd name="T47" fmla="*/ 1 h 358"/>
                <a:gd name="T48" fmla="*/ 1 w 344"/>
                <a:gd name="T49" fmla="*/ 1 h 358"/>
                <a:gd name="T50" fmla="*/ 1 w 344"/>
                <a:gd name="T51" fmla="*/ 1 h 358"/>
                <a:gd name="T52" fmla="*/ 1 w 344"/>
                <a:gd name="T53" fmla="*/ 1 h 358"/>
                <a:gd name="T54" fmla="*/ 1 w 344"/>
                <a:gd name="T55" fmla="*/ 1 h 358"/>
                <a:gd name="T56" fmla="*/ 1 w 344"/>
                <a:gd name="T57" fmla="*/ 1 h 358"/>
                <a:gd name="T58" fmla="*/ 1 w 344"/>
                <a:gd name="T59" fmla="*/ 1 h 358"/>
                <a:gd name="T60" fmla="*/ 1 w 344"/>
                <a:gd name="T61" fmla="*/ 1 h 358"/>
                <a:gd name="T62" fmla="*/ 1 w 344"/>
                <a:gd name="T63" fmla="*/ 1 h 358"/>
                <a:gd name="T64" fmla="*/ 1 w 344"/>
                <a:gd name="T65" fmla="*/ 1 h 358"/>
                <a:gd name="T66" fmla="*/ 1 w 344"/>
                <a:gd name="T67" fmla="*/ 1 h 358"/>
                <a:gd name="T68" fmla="*/ 1 w 344"/>
                <a:gd name="T69" fmla="*/ 1 h 358"/>
                <a:gd name="T70" fmla="*/ 0 w 344"/>
                <a:gd name="T71" fmla="*/ 1 h 358"/>
                <a:gd name="T72" fmla="*/ 1 w 344"/>
                <a:gd name="T73" fmla="*/ 1 h 358"/>
                <a:gd name="T74" fmla="*/ 1 w 344"/>
                <a:gd name="T75" fmla="*/ 1 h 358"/>
                <a:gd name="T76" fmla="*/ 1 w 344"/>
                <a:gd name="T77" fmla="*/ 1 h 358"/>
                <a:gd name="T78" fmla="*/ 1 w 344"/>
                <a:gd name="T79" fmla="*/ 1 h 358"/>
                <a:gd name="T80" fmla="*/ 1 w 344"/>
                <a:gd name="T81" fmla="*/ 1 h 358"/>
                <a:gd name="T82" fmla="*/ 1 w 344"/>
                <a:gd name="T83" fmla="*/ 1 h 358"/>
                <a:gd name="T84" fmla="*/ 1 w 344"/>
                <a:gd name="T85" fmla="*/ 1 h 358"/>
                <a:gd name="T86" fmla="*/ 1 w 344"/>
                <a:gd name="T87" fmla="*/ 1 h 358"/>
                <a:gd name="T88" fmla="*/ 1 w 344"/>
                <a:gd name="T89" fmla="*/ 1 h 358"/>
                <a:gd name="T90" fmla="*/ 1 w 344"/>
                <a:gd name="T91" fmla="*/ 1 h 358"/>
                <a:gd name="T92" fmla="*/ 1 w 344"/>
                <a:gd name="T93" fmla="*/ 1 h 358"/>
                <a:gd name="T94" fmla="*/ 1 w 344"/>
                <a:gd name="T95" fmla="*/ 1 h 358"/>
                <a:gd name="T96" fmla="*/ 2 w 344"/>
                <a:gd name="T97" fmla="*/ 1 h 358"/>
                <a:gd name="T98" fmla="*/ 2 w 344"/>
                <a:gd name="T99" fmla="*/ 1 h 358"/>
                <a:gd name="T100" fmla="*/ 2 w 344"/>
                <a:gd name="T101" fmla="*/ 3 h 358"/>
                <a:gd name="T102" fmla="*/ 2 w 344"/>
                <a:gd name="T103" fmla="*/ 1 h 358"/>
                <a:gd name="T104" fmla="*/ 2 w 344"/>
                <a:gd name="T105" fmla="*/ 1 h 358"/>
                <a:gd name="T106" fmla="*/ 2 w 344"/>
                <a:gd name="T107" fmla="*/ 1 h 358"/>
                <a:gd name="T108" fmla="*/ 2 w 344"/>
                <a:gd name="T109" fmla="*/ 1 h 358"/>
                <a:gd name="T110" fmla="*/ 3 w 344"/>
                <a:gd name="T111" fmla="*/ 1 h 358"/>
                <a:gd name="T112" fmla="*/ 3 w 344"/>
                <a:gd name="T113" fmla="*/ 1 h 358"/>
                <a:gd name="T114" fmla="*/ 3 w 344"/>
                <a:gd name="T115" fmla="*/ 1 h 358"/>
                <a:gd name="T116" fmla="*/ 3 w 344"/>
                <a:gd name="T117" fmla="*/ 1 h 358"/>
                <a:gd name="T118" fmla="*/ 3 w 344"/>
                <a:gd name="T119" fmla="*/ 1 h 358"/>
                <a:gd name="T120" fmla="*/ 3 w 344"/>
                <a:gd name="T121" fmla="*/ 1 h 358"/>
                <a:gd name="T122" fmla="*/ 3 w 344"/>
                <a:gd name="T123" fmla="*/ 1 h 358"/>
                <a:gd name="T124" fmla="*/ 3 w 344"/>
                <a:gd name="T125" fmla="*/ 1 h 3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4"/>
                <a:gd name="T190" fmla="*/ 0 h 358"/>
                <a:gd name="T191" fmla="*/ 344 w 344"/>
                <a:gd name="T192" fmla="*/ 358 h 3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4" h="358">
                  <a:moveTo>
                    <a:pt x="343" y="89"/>
                  </a:moveTo>
                  <a:lnTo>
                    <a:pt x="338" y="83"/>
                  </a:lnTo>
                  <a:lnTo>
                    <a:pt x="334" y="77"/>
                  </a:lnTo>
                  <a:lnTo>
                    <a:pt x="329" y="73"/>
                  </a:lnTo>
                  <a:lnTo>
                    <a:pt x="327" y="67"/>
                  </a:lnTo>
                  <a:lnTo>
                    <a:pt x="328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7" y="61"/>
                  </a:lnTo>
                  <a:lnTo>
                    <a:pt x="326" y="59"/>
                  </a:lnTo>
                  <a:lnTo>
                    <a:pt x="322" y="57"/>
                  </a:lnTo>
                  <a:lnTo>
                    <a:pt x="320" y="54"/>
                  </a:lnTo>
                  <a:lnTo>
                    <a:pt x="317" y="52"/>
                  </a:lnTo>
                  <a:lnTo>
                    <a:pt x="315" y="50"/>
                  </a:lnTo>
                  <a:lnTo>
                    <a:pt x="315" y="46"/>
                  </a:lnTo>
                  <a:lnTo>
                    <a:pt x="315" y="43"/>
                  </a:lnTo>
                  <a:lnTo>
                    <a:pt x="315" y="41"/>
                  </a:lnTo>
                  <a:lnTo>
                    <a:pt x="314" y="39"/>
                  </a:lnTo>
                  <a:lnTo>
                    <a:pt x="312" y="38"/>
                  </a:lnTo>
                  <a:lnTo>
                    <a:pt x="311" y="37"/>
                  </a:lnTo>
                  <a:lnTo>
                    <a:pt x="310" y="35"/>
                  </a:lnTo>
                  <a:lnTo>
                    <a:pt x="310" y="30"/>
                  </a:lnTo>
                  <a:lnTo>
                    <a:pt x="305" y="32"/>
                  </a:lnTo>
                  <a:lnTo>
                    <a:pt x="298" y="34"/>
                  </a:lnTo>
                  <a:lnTo>
                    <a:pt x="289" y="31"/>
                  </a:lnTo>
                  <a:lnTo>
                    <a:pt x="281" y="30"/>
                  </a:lnTo>
                  <a:lnTo>
                    <a:pt x="277" y="26"/>
                  </a:lnTo>
                  <a:lnTo>
                    <a:pt x="275" y="21"/>
                  </a:lnTo>
                  <a:lnTo>
                    <a:pt x="270" y="22"/>
                  </a:lnTo>
                  <a:lnTo>
                    <a:pt x="269" y="23"/>
                  </a:lnTo>
                  <a:lnTo>
                    <a:pt x="267" y="23"/>
                  </a:lnTo>
                  <a:lnTo>
                    <a:pt x="266" y="24"/>
                  </a:lnTo>
                  <a:lnTo>
                    <a:pt x="264" y="26"/>
                  </a:lnTo>
                  <a:lnTo>
                    <a:pt x="264" y="24"/>
                  </a:lnTo>
                  <a:lnTo>
                    <a:pt x="262" y="24"/>
                  </a:lnTo>
                  <a:lnTo>
                    <a:pt x="261" y="23"/>
                  </a:lnTo>
                  <a:lnTo>
                    <a:pt x="259" y="22"/>
                  </a:lnTo>
                  <a:lnTo>
                    <a:pt x="258" y="21"/>
                  </a:lnTo>
                  <a:lnTo>
                    <a:pt x="256" y="21"/>
                  </a:lnTo>
                  <a:lnTo>
                    <a:pt x="253" y="20"/>
                  </a:lnTo>
                  <a:lnTo>
                    <a:pt x="251" y="19"/>
                  </a:lnTo>
                  <a:lnTo>
                    <a:pt x="247" y="19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39" y="17"/>
                  </a:lnTo>
                  <a:lnTo>
                    <a:pt x="237" y="17"/>
                  </a:lnTo>
                  <a:lnTo>
                    <a:pt x="236" y="19"/>
                  </a:lnTo>
                  <a:lnTo>
                    <a:pt x="235" y="20"/>
                  </a:lnTo>
                  <a:lnTo>
                    <a:pt x="231" y="19"/>
                  </a:lnTo>
                  <a:lnTo>
                    <a:pt x="229" y="17"/>
                  </a:lnTo>
                  <a:lnTo>
                    <a:pt x="226" y="16"/>
                  </a:lnTo>
                  <a:lnTo>
                    <a:pt x="223" y="15"/>
                  </a:lnTo>
                  <a:lnTo>
                    <a:pt x="221" y="12"/>
                  </a:lnTo>
                  <a:lnTo>
                    <a:pt x="219" y="8"/>
                  </a:lnTo>
                  <a:lnTo>
                    <a:pt x="215" y="6"/>
                  </a:lnTo>
                  <a:lnTo>
                    <a:pt x="211" y="3"/>
                  </a:lnTo>
                  <a:lnTo>
                    <a:pt x="209" y="1"/>
                  </a:lnTo>
                  <a:lnTo>
                    <a:pt x="208" y="1"/>
                  </a:lnTo>
                  <a:lnTo>
                    <a:pt x="206" y="1"/>
                  </a:lnTo>
                  <a:lnTo>
                    <a:pt x="204" y="1"/>
                  </a:lnTo>
                  <a:lnTo>
                    <a:pt x="203" y="3"/>
                  </a:lnTo>
                  <a:lnTo>
                    <a:pt x="201" y="3"/>
                  </a:lnTo>
                  <a:lnTo>
                    <a:pt x="200" y="4"/>
                  </a:lnTo>
                  <a:lnTo>
                    <a:pt x="199" y="4"/>
                  </a:lnTo>
                  <a:lnTo>
                    <a:pt x="198" y="4"/>
                  </a:lnTo>
                  <a:lnTo>
                    <a:pt x="197" y="4"/>
                  </a:lnTo>
                  <a:lnTo>
                    <a:pt x="194" y="4"/>
                  </a:lnTo>
                  <a:lnTo>
                    <a:pt x="193" y="4"/>
                  </a:lnTo>
                  <a:lnTo>
                    <a:pt x="191" y="4"/>
                  </a:lnTo>
                  <a:lnTo>
                    <a:pt x="191" y="3"/>
                  </a:lnTo>
                  <a:lnTo>
                    <a:pt x="191" y="1"/>
                  </a:lnTo>
                  <a:lnTo>
                    <a:pt x="190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2" y="1"/>
                  </a:lnTo>
                  <a:lnTo>
                    <a:pt x="178" y="3"/>
                  </a:lnTo>
                  <a:lnTo>
                    <a:pt x="174" y="4"/>
                  </a:lnTo>
                  <a:lnTo>
                    <a:pt x="169" y="5"/>
                  </a:lnTo>
                  <a:lnTo>
                    <a:pt x="165" y="6"/>
                  </a:lnTo>
                  <a:lnTo>
                    <a:pt x="161" y="7"/>
                  </a:lnTo>
                  <a:lnTo>
                    <a:pt x="156" y="8"/>
                  </a:lnTo>
                  <a:lnTo>
                    <a:pt x="152" y="9"/>
                  </a:lnTo>
                  <a:lnTo>
                    <a:pt x="150" y="8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0" y="7"/>
                  </a:lnTo>
                  <a:lnTo>
                    <a:pt x="138" y="8"/>
                  </a:lnTo>
                  <a:lnTo>
                    <a:pt x="136" y="8"/>
                  </a:lnTo>
                  <a:lnTo>
                    <a:pt x="133" y="9"/>
                  </a:lnTo>
                  <a:lnTo>
                    <a:pt x="131" y="11"/>
                  </a:lnTo>
                  <a:lnTo>
                    <a:pt x="127" y="8"/>
                  </a:lnTo>
                  <a:lnTo>
                    <a:pt x="123" y="6"/>
                  </a:lnTo>
                  <a:lnTo>
                    <a:pt x="120" y="5"/>
                  </a:lnTo>
                  <a:lnTo>
                    <a:pt x="117" y="6"/>
                  </a:lnTo>
                  <a:lnTo>
                    <a:pt x="115" y="7"/>
                  </a:lnTo>
                  <a:lnTo>
                    <a:pt x="113" y="8"/>
                  </a:lnTo>
                  <a:lnTo>
                    <a:pt x="112" y="11"/>
                  </a:lnTo>
                  <a:lnTo>
                    <a:pt x="110" y="13"/>
                  </a:lnTo>
                  <a:lnTo>
                    <a:pt x="107" y="12"/>
                  </a:lnTo>
                  <a:lnTo>
                    <a:pt x="103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2" y="12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2" y="17"/>
                  </a:lnTo>
                  <a:lnTo>
                    <a:pt x="77" y="17"/>
                  </a:lnTo>
                  <a:lnTo>
                    <a:pt x="74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0" y="20"/>
                  </a:lnTo>
                  <a:lnTo>
                    <a:pt x="59" y="22"/>
                  </a:lnTo>
                  <a:lnTo>
                    <a:pt x="55" y="22"/>
                  </a:lnTo>
                  <a:lnTo>
                    <a:pt x="48" y="22"/>
                  </a:lnTo>
                  <a:lnTo>
                    <a:pt x="51" y="24"/>
                  </a:lnTo>
                  <a:lnTo>
                    <a:pt x="54" y="29"/>
                  </a:lnTo>
                  <a:lnTo>
                    <a:pt x="49" y="35"/>
                  </a:lnTo>
                  <a:lnTo>
                    <a:pt x="48" y="41"/>
                  </a:lnTo>
                  <a:lnTo>
                    <a:pt x="40" y="42"/>
                  </a:lnTo>
                  <a:lnTo>
                    <a:pt x="34" y="44"/>
                  </a:lnTo>
                  <a:lnTo>
                    <a:pt x="36" y="46"/>
                  </a:lnTo>
                  <a:lnTo>
                    <a:pt x="37" y="47"/>
                  </a:lnTo>
                  <a:lnTo>
                    <a:pt x="38" y="49"/>
                  </a:lnTo>
                  <a:lnTo>
                    <a:pt x="39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6" y="53"/>
                  </a:lnTo>
                  <a:lnTo>
                    <a:pt x="33" y="55"/>
                  </a:lnTo>
                  <a:lnTo>
                    <a:pt x="32" y="57"/>
                  </a:lnTo>
                  <a:lnTo>
                    <a:pt x="31" y="58"/>
                  </a:lnTo>
                  <a:lnTo>
                    <a:pt x="30" y="60"/>
                  </a:lnTo>
                  <a:lnTo>
                    <a:pt x="29" y="61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7"/>
                  </a:lnTo>
                  <a:lnTo>
                    <a:pt x="27" y="68"/>
                  </a:lnTo>
                  <a:lnTo>
                    <a:pt x="30" y="69"/>
                  </a:lnTo>
                  <a:lnTo>
                    <a:pt x="31" y="70"/>
                  </a:lnTo>
                  <a:lnTo>
                    <a:pt x="30" y="72"/>
                  </a:lnTo>
                  <a:lnTo>
                    <a:pt x="29" y="74"/>
                  </a:lnTo>
                  <a:lnTo>
                    <a:pt x="26" y="75"/>
                  </a:lnTo>
                  <a:lnTo>
                    <a:pt x="25" y="77"/>
                  </a:lnTo>
                  <a:lnTo>
                    <a:pt x="19" y="79"/>
                  </a:lnTo>
                  <a:lnTo>
                    <a:pt x="15" y="81"/>
                  </a:lnTo>
                  <a:lnTo>
                    <a:pt x="9" y="82"/>
                  </a:lnTo>
                  <a:lnTo>
                    <a:pt x="4" y="85"/>
                  </a:lnTo>
                  <a:lnTo>
                    <a:pt x="3" y="87"/>
                  </a:lnTo>
                  <a:lnTo>
                    <a:pt x="3" y="88"/>
                  </a:lnTo>
                  <a:lnTo>
                    <a:pt x="3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1"/>
                  </a:lnTo>
                  <a:lnTo>
                    <a:pt x="7" y="92"/>
                  </a:lnTo>
                  <a:lnTo>
                    <a:pt x="6" y="92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6" y="96"/>
                  </a:lnTo>
                  <a:lnTo>
                    <a:pt x="6" y="97"/>
                  </a:lnTo>
                  <a:lnTo>
                    <a:pt x="7" y="98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3" y="98"/>
                  </a:lnTo>
                  <a:lnTo>
                    <a:pt x="2" y="98"/>
                  </a:lnTo>
                  <a:lnTo>
                    <a:pt x="1" y="99"/>
                  </a:lnTo>
                  <a:lnTo>
                    <a:pt x="0" y="100"/>
                  </a:lnTo>
                  <a:lnTo>
                    <a:pt x="3" y="106"/>
                  </a:lnTo>
                  <a:lnTo>
                    <a:pt x="7" y="112"/>
                  </a:lnTo>
                  <a:lnTo>
                    <a:pt x="10" y="117"/>
                  </a:lnTo>
                  <a:lnTo>
                    <a:pt x="15" y="122"/>
                  </a:lnTo>
                  <a:lnTo>
                    <a:pt x="14" y="125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11" y="130"/>
                  </a:lnTo>
                  <a:lnTo>
                    <a:pt x="13" y="131"/>
                  </a:lnTo>
                  <a:lnTo>
                    <a:pt x="14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4" y="140"/>
                  </a:lnTo>
                  <a:lnTo>
                    <a:pt x="10" y="142"/>
                  </a:lnTo>
                  <a:lnTo>
                    <a:pt x="8" y="143"/>
                  </a:lnTo>
                  <a:lnTo>
                    <a:pt x="9" y="145"/>
                  </a:lnTo>
                  <a:lnTo>
                    <a:pt x="11" y="146"/>
                  </a:lnTo>
                  <a:lnTo>
                    <a:pt x="15" y="148"/>
                  </a:lnTo>
                  <a:lnTo>
                    <a:pt x="17" y="149"/>
                  </a:lnTo>
                  <a:lnTo>
                    <a:pt x="21" y="150"/>
                  </a:lnTo>
                  <a:lnTo>
                    <a:pt x="22" y="150"/>
                  </a:lnTo>
                  <a:lnTo>
                    <a:pt x="22" y="151"/>
                  </a:lnTo>
                  <a:lnTo>
                    <a:pt x="25" y="152"/>
                  </a:lnTo>
                  <a:lnTo>
                    <a:pt x="27" y="155"/>
                  </a:lnTo>
                  <a:lnTo>
                    <a:pt x="30" y="157"/>
                  </a:lnTo>
                  <a:lnTo>
                    <a:pt x="31" y="159"/>
                  </a:lnTo>
                  <a:lnTo>
                    <a:pt x="33" y="163"/>
                  </a:lnTo>
                  <a:lnTo>
                    <a:pt x="37" y="166"/>
                  </a:lnTo>
                  <a:lnTo>
                    <a:pt x="40" y="169"/>
                  </a:lnTo>
                  <a:lnTo>
                    <a:pt x="45" y="172"/>
                  </a:lnTo>
                  <a:lnTo>
                    <a:pt x="45" y="173"/>
                  </a:lnTo>
                  <a:lnTo>
                    <a:pt x="45" y="175"/>
                  </a:lnTo>
                  <a:lnTo>
                    <a:pt x="44" y="176"/>
                  </a:lnTo>
                  <a:lnTo>
                    <a:pt x="44" y="179"/>
                  </a:lnTo>
                  <a:lnTo>
                    <a:pt x="44" y="180"/>
                  </a:lnTo>
                  <a:lnTo>
                    <a:pt x="45" y="180"/>
                  </a:lnTo>
                  <a:lnTo>
                    <a:pt x="45" y="181"/>
                  </a:lnTo>
                  <a:lnTo>
                    <a:pt x="46" y="181"/>
                  </a:lnTo>
                  <a:lnTo>
                    <a:pt x="52" y="182"/>
                  </a:lnTo>
                  <a:lnTo>
                    <a:pt x="56" y="183"/>
                  </a:lnTo>
                  <a:lnTo>
                    <a:pt x="62" y="184"/>
                  </a:lnTo>
                  <a:lnTo>
                    <a:pt x="67" y="184"/>
                  </a:lnTo>
                  <a:lnTo>
                    <a:pt x="68" y="186"/>
                  </a:lnTo>
                  <a:lnTo>
                    <a:pt x="69" y="186"/>
                  </a:lnTo>
                  <a:lnTo>
                    <a:pt x="70" y="187"/>
                  </a:lnTo>
                  <a:lnTo>
                    <a:pt x="72" y="187"/>
                  </a:lnTo>
                  <a:lnTo>
                    <a:pt x="74" y="188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82" y="189"/>
                  </a:lnTo>
                  <a:lnTo>
                    <a:pt x="84" y="189"/>
                  </a:lnTo>
                  <a:lnTo>
                    <a:pt x="86" y="188"/>
                  </a:lnTo>
                  <a:lnTo>
                    <a:pt x="94" y="193"/>
                  </a:lnTo>
                  <a:lnTo>
                    <a:pt x="101" y="197"/>
                  </a:lnTo>
                  <a:lnTo>
                    <a:pt x="109" y="202"/>
                  </a:lnTo>
                  <a:lnTo>
                    <a:pt x="117" y="205"/>
                  </a:lnTo>
                  <a:lnTo>
                    <a:pt x="123" y="206"/>
                  </a:lnTo>
                  <a:lnTo>
                    <a:pt x="128" y="207"/>
                  </a:lnTo>
                  <a:lnTo>
                    <a:pt x="133" y="207"/>
                  </a:lnTo>
                  <a:lnTo>
                    <a:pt x="139" y="207"/>
                  </a:lnTo>
                  <a:lnTo>
                    <a:pt x="144" y="207"/>
                  </a:lnTo>
                  <a:lnTo>
                    <a:pt x="150" y="209"/>
                  </a:lnTo>
                  <a:lnTo>
                    <a:pt x="155" y="209"/>
                  </a:lnTo>
                  <a:lnTo>
                    <a:pt x="161" y="210"/>
                  </a:lnTo>
                  <a:lnTo>
                    <a:pt x="163" y="211"/>
                  </a:lnTo>
                  <a:lnTo>
                    <a:pt x="169" y="212"/>
                  </a:lnTo>
                  <a:lnTo>
                    <a:pt x="175" y="213"/>
                  </a:lnTo>
                  <a:lnTo>
                    <a:pt x="178" y="213"/>
                  </a:lnTo>
                  <a:lnTo>
                    <a:pt x="167" y="358"/>
                  </a:lnTo>
                  <a:lnTo>
                    <a:pt x="192" y="358"/>
                  </a:lnTo>
                  <a:lnTo>
                    <a:pt x="192" y="220"/>
                  </a:lnTo>
                  <a:lnTo>
                    <a:pt x="196" y="220"/>
                  </a:lnTo>
                  <a:lnTo>
                    <a:pt x="199" y="220"/>
                  </a:lnTo>
                  <a:lnTo>
                    <a:pt x="203" y="220"/>
                  </a:lnTo>
                  <a:lnTo>
                    <a:pt x="206" y="219"/>
                  </a:lnTo>
                  <a:lnTo>
                    <a:pt x="211" y="218"/>
                  </a:lnTo>
                  <a:lnTo>
                    <a:pt x="215" y="216"/>
                  </a:lnTo>
                  <a:lnTo>
                    <a:pt x="220" y="214"/>
                  </a:lnTo>
                  <a:lnTo>
                    <a:pt x="224" y="212"/>
                  </a:lnTo>
                  <a:lnTo>
                    <a:pt x="229" y="211"/>
                  </a:lnTo>
                  <a:lnTo>
                    <a:pt x="234" y="210"/>
                  </a:lnTo>
                  <a:lnTo>
                    <a:pt x="239" y="210"/>
                  </a:lnTo>
                  <a:lnTo>
                    <a:pt x="245" y="210"/>
                  </a:lnTo>
                  <a:lnTo>
                    <a:pt x="247" y="210"/>
                  </a:lnTo>
                  <a:lnTo>
                    <a:pt x="250" y="209"/>
                  </a:lnTo>
                  <a:lnTo>
                    <a:pt x="252" y="207"/>
                  </a:lnTo>
                  <a:lnTo>
                    <a:pt x="253" y="206"/>
                  </a:lnTo>
                  <a:lnTo>
                    <a:pt x="253" y="205"/>
                  </a:lnTo>
                  <a:lnTo>
                    <a:pt x="254" y="204"/>
                  </a:lnTo>
                  <a:lnTo>
                    <a:pt x="256" y="203"/>
                  </a:lnTo>
                  <a:lnTo>
                    <a:pt x="259" y="201"/>
                  </a:lnTo>
                  <a:lnTo>
                    <a:pt x="262" y="197"/>
                  </a:lnTo>
                  <a:lnTo>
                    <a:pt x="266" y="195"/>
                  </a:lnTo>
                  <a:lnTo>
                    <a:pt x="268" y="191"/>
                  </a:lnTo>
                  <a:lnTo>
                    <a:pt x="270" y="191"/>
                  </a:lnTo>
                  <a:lnTo>
                    <a:pt x="274" y="191"/>
                  </a:lnTo>
                  <a:lnTo>
                    <a:pt x="277" y="193"/>
                  </a:lnTo>
                  <a:lnTo>
                    <a:pt x="280" y="193"/>
                  </a:lnTo>
                  <a:lnTo>
                    <a:pt x="281" y="193"/>
                  </a:lnTo>
                  <a:lnTo>
                    <a:pt x="282" y="191"/>
                  </a:lnTo>
                  <a:lnTo>
                    <a:pt x="283" y="190"/>
                  </a:lnTo>
                  <a:lnTo>
                    <a:pt x="285" y="188"/>
                  </a:lnTo>
                  <a:lnTo>
                    <a:pt x="288" y="184"/>
                  </a:lnTo>
                  <a:lnTo>
                    <a:pt x="288" y="181"/>
                  </a:lnTo>
                  <a:lnTo>
                    <a:pt x="289" y="178"/>
                  </a:lnTo>
                  <a:lnTo>
                    <a:pt x="290" y="176"/>
                  </a:lnTo>
                  <a:lnTo>
                    <a:pt x="291" y="175"/>
                  </a:lnTo>
                  <a:lnTo>
                    <a:pt x="292" y="174"/>
                  </a:lnTo>
                  <a:lnTo>
                    <a:pt x="294" y="173"/>
                  </a:lnTo>
                  <a:lnTo>
                    <a:pt x="296" y="172"/>
                  </a:lnTo>
                  <a:lnTo>
                    <a:pt x="297" y="171"/>
                  </a:lnTo>
                  <a:lnTo>
                    <a:pt x="297" y="169"/>
                  </a:lnTo>
                  <a:lnTo>
                    <a:pt x="296" y="168"/>
                  </a:lnTo>
                  <a:lnTo>
                    <a:pt x="296" y="166"/>
                  </a:lnTo>
                  <a:lnTo>
                    <a:pt x="295" y="165"/>
                  </a:lnTo>
                  <a:lnTo>
                    <a:pt x="300" y="160"/>
                  </a:lnTo>
                  <a:lnTo>
                    <a:pt x="308" y="156"/>
                  </a:lnTo>
                  <a:lnTo>
                    <a:pt x="315" y="151"/>
                  </a:lnTo>
                  <a:lnTo>
                    <a:pt x="321" y="145"/>
                  </a:lnTo>
                  <a:lnTo>
                    <a:pt x="323" y="138"/>
                  </a:lnTo>
                  <a:lnTo>
                    <a:pt x="325" y="131"/>
                  </a:lnTo>
                  <a:lnTo>
                    <a:pt x="326" y="125"/>
                  </a:lnTo>
                  <a:lnTo>
                    <a:pt x="328" y="118"/>
                  </a:lnTo>
                  <a:lnTo>
                    <a:pt x="334" y="111"/>
                  </a:lnTo>
                  <a:lnTo>
                    <a:pt x="340" y="104"/>
                  </a:lnTo>
                  <a:lnTo>
                    <a:pt x="344" y="97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1" name="Freeform 99"/>
            <p:cNvSpPr>
              <a:spLocks/>
            </p:cNvSpPr>
            <p:nvPr/>
          </p:nvSpPr>
          <p:spPr bwMode="auto">
            <a:xfrm>
              <a:off x="6227" y="367"/>
              <a:ext cx="130" cy="83"/>
            </a:xfrm>
            <a:custGeom>
              <a:avLst/>
              <a:gdLst>
                <a:gd name="T0" fmla="*/ 1 w 259"/>
                <a:gd name="T1" fmla="*/ 1 h 166"/>
                <a:gd name="T2" fmla="*/ 1 w 259"/>
                <a:gd name="T3" fmla="*/ 1 h 166"/>
                <a:gd name="T4" fmla="*/ 1 w 259"/>
                <a:gd name="T5" fmla="*/ 1 h 166"/>
                <a:gd name="T6" fmla="*/ 1 w 259"/>
                <a:gd name="T7" fmla="*/ 1 h 166"/>
                <a:gd name="T8" fmla="*/ 2 w 259"/>
                <a:gd name="T9" fmla="*/ 1 h 166"/>
                <a:gd name="T10" fmla="*/ 2 w 259"/>
                <a:gd name="T11" fmla="*/ 1 h 166"/>
                <a:gd name="T12" fmla="*/ 2 w 259"/>
                <a:gd name="T13" fmla="*/ 1 h 166"/>
                <a:gd name="T14" fmla="*/ 2 w 259"/>
                <a:gd name="T15" fmla="*/ 1 h 166"/>
                <a:gd name="T16" fmla="*/ 2 w 259"/>
                <a:gd name="T17" fmla="*/ 1 h 166"/>
                <a:gd name="T18" fmla="*/ 2 w 259"/>
                <a:gd name="T19" fmla="*/ 1 h 166"/>
                <a:gd name="T20" fmla="*/ 2 w 259"/>
                <a:gd name="T21" fmla="*/ 1 h 166"/>
                <a:gd name="T22" fmla="*/ 2 w 259"/>
                <a:gd name="T23" fmla="*/ 1 h 166"/>
                <a:gd name="T24" fmla="*/ 2 w 259"/>
                <a:gd name="T25" fmla="*/ 1 h 166"/>
                <a:gd name="T26" fmla="*/ 2 w 259"/>
                <a:gd name="T27" fmla="*/ 1 h 166"/>
                <a:gd name="T28" fmla="*/ 2 w 259"/>
                <a:gd name="T29" fmla="*/ 1 h 166"/>
                <a:gd name="T30" fmla="*/ 2 w 259"/>
                <a:gd name="T31" fmla="*/ 1 h 166"/>
                <a:gd name="T32" fmla="*/ 2 w 259"/>
                <a:gd name="T33" fmla="*/ 1 h 166"/>
                <a:gd name="T34" fmla="*/ 2 w 259"/>
                <a:gd name="T35" fmla="*/ 1 h 166"/>
                <a:gd name="T36" fmla="*/ 2 w 259"/>
                <a:gd name="T37" fmla="*/ 1 h 166"/>
                <a:gd name="T38" fmla="*/ 2 w 259"/>
                <a:gd name="T39" fmla="*/ 1 h 166"/>
                <a:gd name="T40" fmla="*/ 2 w 259"/>
                <a:gd name="T41" fmla="*/ 1 h 166"/>
                <a:gd name="T42" fmla="*/ 2 w 259"/>
                <a:gd name="T43" fmla="*/ 1 h 166"/>
                <a:gd name="T44" fmla="*/ 2 w 259"/>
                <a:gd name="T45" fmla="*/ 1 h 166"/>
                <a:gd name="T46" fmla="*/ 2 w 259"/>
                <a:gd name="T47" fmla="*/ 1 h 166"/>
                <a:gd name="T48" fmla="*/ 2 w 259"/>
                <a:gd name="T49" fmla="*/ 1 h 166"/>
                <a:gd name="T50" fmla="*/ 2 w 259"/>
                <a:gd name="T51" fmla="*/ 1 h 166"/>
                <a:gd name="T52" fmla="*/ 2 w 259"/>
                <a:gd name="T53" fmla="*/ 1 h 166"/>
                <a:gd name="T54" fmla="*/ 2 w 259"/>
                <a:gd name="T55" fmla="*/ 1 h 166"/>
                <a:gd name="T56" fmla="*/ 2 w 259"/>
                <a:gd name="T57" fmla="*/ 1 h 166"/>
                <a:gd name="T58" fmla="*/ 2 w 259"/>
                <a:gd name="T59" fmla="*/ 1 h 166"/>
                <a:gd name="T60" fmla="*/ 2 w 259"/>
                <a:gd name="T61" fmla="*/ 1 h 166"/>
                <a:gd name="T62" fmla="*/ 2 w 259"/>
                <a:gd name="T63" fmla="*/ 1 h 166"/>
                <a:gd name="T64" fmla="*/ 2 w 259"/>
                <a:gd name="T65" fmla="*/ 1 h 166"/>
                <a:gd name="T66" fmla="*/ 2 w 259"/>
                <a:gd name="T67" fmla="*/ 1 h 166"/>
                <a:gd name="T68" fmla="*/ 2 w 259"/>
                <a:gd name="T69" fmla="*/ 1 h 166"/>
                <a:gd name="T70" fmla="*/ 2 w 259"/>
                <a:gd name="T71" fmla="*/ 1 h 166"/>
                <a:gd name="T72" fmla="*/ 2 w 259"/>
                <a:gd name="T73" fmla="*/ 1 h 166"/>
                <a:gd name="T74" fmla="*/ 2 w 259"/>
                <a:gd name="T75" fmla="*/ 1 h 166"/>
                <a:gd name="T76" fmla="*/ 2 w 259"/>
                <a:gd name="T77" fmla="*/ 1 h 166"/>
                <a:gd name="T78" fmla="*/ 2 w 259"/>
                <a:gd name="T79" fmla="*/ 1 h 166"/>
                <a:gd name="T80" fmla="*/ 2 w 259"/>
                <a:gd name="T81" fmla="*/ 1 h 166"/>
                <a:gd name="T82" fmla="*/ 2 w 259"/>
                <a:gd name="T83" fmla="*/ 1 h 166"/>
                <a:gd name="T84" fmla="*/ 2 w 259"/>
                <a:gd name="T85" fmla="*/ 0 h 166"/>
                <a:gd name="T86" fmla="*/ 1 w 259"/>
                <a:gd name="T87" fmla="*/ 1 h 166"/>
                <a:gd name="T88" fmla="*/ 1 w 259"/>
                <a:gd name="T89" fmla="*/ 1 h 166"/>
                <a:gd name="T90" fmla="*/ 1 w 259"/>
                <a:gd name="T91" fmla="*/ 1 h 166"/>
                <a:gd name="T92" fmla="*/ 1 w 259"/>
                <a:gd name="T93" fmla="*/ 1 h 166"/>
                <a:gd name="T94" fmla="*/ 1 w 259"/>
                <a:gd name="T95" fmla="*/ 1 h 166"/>
                <a:gd name="T96" fmla="*/ 1 w 259"/>
                <a:gd name="T97" fmla="*/ 1 h 166"/>
                <a:gd name="T98" fmla="*/ 1 w 259"/>
                <a:gd name="T99" fmla="*/ 1 h 166"/>
                <a:gd name="T100" fmla="*/ 1 w 259"/>
                <a:gd name="T101" fmla="*/ 1 h 166"/>
                <a:gd name="T102" fmla="*/ 1 w 259"/>
                <a:gd name="T103" fmla="*/ 1 h 166"/>
                <a:gd name="T104" fmla="*/ 1 w 259"/>
                <a:gd name="T105" fmla="*/ 1 h 166"/>
                <a:gd name="T106" fmla="*/ 0 w 259"/>
                <a:gd name="T107" fmla="*/ 1 h 166"/>
                <a:gd name="T108" fmla="*/ 1 w 259"/>
                <a:gd name="T109" fmla="*/ 1 h 166"/>
                <a:gd name="T110" fmla="*/ 1 w 259"/>
                <a:gd name="T111" fmla="*/ 1 h 166"/>
                <a:gd name="T112" fmla="*/ 1 w 259"/>
                <a:gd name="T113" fmla="*/ 1 h 166"/>
                <a:gd name="T114" fmla="*/ 1 w 259"/>
                <a:gd name="T115" fmla="*/ 1 h 166"/>
                <a:gd name="T116" fmla="*/ 1 w 259"/>
                <a:gd name="T117" fmla="*/ 1 h 166"/>
                <a:gd name="T118" fmla="*/ 1 w 259"/>
                <a:gd name="T119" fmla="*/ 1 h 1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9"/>
                <a:gd name="T181" fmla="*/ 0 h 166"/>
                <a:gd name="T182" fmla="*/ 259 w 259"/>
                <a:gd name="T183" fmla="*/ 166 h 1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9" h="166">
                  <a:moveTo>
                    <a:pt x="57" y="149"/>
                  </a:moveTo>
                  <a:lnTo>
                    <a:pt x="64" y="150"/>
                  </a:lnTo>
                  <a:lnTo>
                    <a:pt x="70" y="151"/>
                  </a:lnTo>
                  <a:lnTo>
                    <a:pt x="77" y="152"/>
                  </a:lnTo>
                  <a:lnTo>
                    <a:pt x="83" y="155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90" y="158"/>
                  </a:lnTo>
                  <a:lnTo>
                    <a:pt x="94" y="158"/>
                  </a:lnTo>
                  <a:lnTo>
                    <a:pt x="97" y="158"/>
                  </a:lnTo>
                  <a:lnTo>
                    <a:pt x="100" y="158"/>
                  </a:lnTo>
                  <a:lnTo>
                    <a:pt x="104" y="159"/>
                  </a:lnTo>
                  <a:lnTo>
                    <a:pt x="106" y="161"/>
                  </a:lnTo>
                  <a:lnTo>
                    <a:pt x="107" y="163"/>
                  </a:lnTo>
                  <a:lnTo>
                    <a:pt x="110" y="164"/>
                  </a:lnTo>
                  <a:lnTo>
                    <a:pt x="112" y="164"/>
                  </a:lnTo>
                  <a:lnTo>
                    <a:pt x="114" y="164"/>
                  </a:lnTo>
                  <a:lnTo>
                    <a:pt x="117" y="164"/>
                  </a:lnTo>
                  <a:lnTo>
                    <a:pt x="118" y="164"/>
                  </a:lnTo>
                  <a:lnTo>
                    <a:pt x="122" y="166"/>
                  </a:lnTo>
                  <a:lnTo>
                    <a:pt x="123" y="164"/>
                  </a:lnTo>
                  <a:lnTo>
                    <a:pt x="125" y="161"/>
                  </a:lnTo>
                  <a:lnTo>
                    <a:pt x="132" y="159"/>
                  </a:lnTo>
                  <a:lnTo>
                    <a:pt x="137" y="157"/>
                  </a:lnTo>
                  <a:lnTo>
                    <a:pt x="143" y="158"/>
                  </a:lnTo>
                  <a:lnTo>
                    <a:pt x="148" y="159"/>
                  </a:lnTo>
                  <a:lnTo>
                    <a:pt x="149" y="157"/>
                  </a:lnTo>
                  <a:lnTo>
                    <a:pt x="149" y="156"/>
                  </a:lnTo>
                  <a:lnTo>
                    <a:pt x="150" y="155"/>
                  </a:lnTo>
                  <a:lnTo>
                    <a:pt x="150" y="154"/>
                  </a:lnTo>
                  <a:lnTo>
                    <a:pt x="151" y="154"/>
                  </a:lnTo>
                  <a:lnTo>
                    <a:pt x="152" y="154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8" y="154"/>
                  </a:lnTo>
                  <a:lnTo>
                    <a:pt x="159" y="152"/>
                  </a:lnTo>
                  <a:lnTo>
                    <a:pt x="161" y="152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7" y="150"/>
                  </a:lnTo>
                  <a:lnTo>
                    <a:pt x="168" y="149"/>
                  </a:lnTo>
                  <a:lnTo>
                    <a:pt x="170" y="148"/>
                  </a:lnTo>
                  <a:lnTo>
                    <a:pt x="170" y="147"/>
                  </a:lnTo>
                  <a:lnTo>
                    <a:pt x="168" y="146"/>
                  </a:lnTo>
                  <a:lnTo>
                    <a:pt x="171" y="146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8" y="144"/>
                  </a:lnTo>
                  <a:lnTo>
                    <a:pt x="182" y="146"/>
                  </a:lnTo>
                  <a:lnTo>
                    <a:pt x="187" y="146"/>
                  </a:lnTo>
                  <a:lnTo>
                    <a:pt x="190" y="147"/>
                  </a:lnTo>
                  <a:lnTo>
                    <a:pt x="195" y="147"/>
                  </a:lnTo>
                  <a:lnTo>
                    <a:pt x="196" y="147"/>
                  </a:lnTo>
                  <a:lnTo>
                    <a:pt x="197" y="146"/>
                  </a:lnTo>
                  <a:lnTo>
                    <a:pt x="198" y="146"/>
                  </a:lnTo>
                  <a:lnTo>
                    <a:pt x="199" y="144"/>
                  </a:lnTo>
                  <a:lnTo>
                    <a:pt x="199" y="143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2" y="141"/>
                  </a:lnTo>
                  <a:lnTo>
                    <a:pt x="203" y="140"/>
                  </a:lnTo>
                  <a:lnTo>
                    <a:pt x="204" y="139"/>
                  </a:lnTo>
                  <a:lnTo>
                    <a:pt x="204" y="140"/>
                  </a:lnTo>
                  <a:lnTo>
                    <a:pt x="205" y="140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9" y="140"/>
                  </a:lnTo>
                  <a:lnTo>
                    <a:pt x="210" y="140"/>
                  </a:lnTo>
                  <a:lnTo>
                    <a:pt x="212" y="135"/>
                  </a:lnTo>
                  <a:lnTo>
                    <a:pt x="214" y="131"/>
                  </a:lnTo>
                  <a:lnTo>
                    <a:pt x="217" y="127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4" y="121"/>
                  </a:lnTo>
                  <a:lnTo>
                    <a:pt x="225" y="120"/>
                  </a:lnTo>
                  <a:lnTo>
                    <a:pt x="227" y="119"/>
                  </a:lnTo>
                  <a:lnTo>
                    <a:pt x="228" y="118"/>
                  </a:lnTo>
                  <a:lnTo>
                    <a:pt x="228" y="117"/>
                  </a:lnTo>
                  <a:lnTo>
                    <a:pt x="228" y="116"/>
                  </a:lnTo>
                  <a:lnTo>
                    <a:pt x="228" y="114"/>
                  </a:lnTo>
                  <a:lnTo>
                    <a:pt x="232" y="114"/>
                  </a:lnTo>
                  <a:lnTo>
                    <a:pt x="236" y="113"/>
                  </a:lnTo>
                  <a:lnTo>
                    <a:pt x="239" y="113"/>
                  </a:lnTo>
                  <a:lnTo>
                    <a:pt x="240" y="112"/>
                  </a:lnTo>
                  <a:lnTo>
                    <a:pt x="240" y="111"/>
                  </a:lnTo>
                  <a:lnTo>
                    <a:pt x="239" y="110"/>
                  </a:lnTo>
                  <a:lnTo>
                    <a:pt x="237" y="109"/>
                  </a:lnTo>
                  <a:lnTo>
                    <a:pt x="236" y="108"/>
                  </a:lnTo>
                  <a:lnTo>
                    <a:pt x="240" y="106"/>
                  </a:lnTo>
                  <a:lnTo>
                    <a:pt x="242" y="105"/>
                  </a:lnTo>
                  <a:lnTo>
                    <a:pt x="243" y="104"/>
                  </a:lnTo>
                  <a:lnTo>
                    <a:pt x="246" y="103"/>
                  </a:lnTo>
                  <a:lnTo>
                    <a:pt x="247" y="101"/>
                  </a:lnTo>
                  <a:lnTo>
                    <a:pt x="247" y="98"/>
                  </a:lnTo>
                  <a:lnTo>
                    <a:pt x="248" y="96"/>
                  </a:lnTo>
                  <a:lnTo>
                    <a:pt x="248" y="94"/>
                  </a:lnTo>
                  <a:lnTo>
                    <a:pt x="249" y="93"/>
                  </a:lnTo>
                  <a:lnTo>
                    <a:pt x="251" y="90"/>
                  </a:lnTo>
                  <a:lnTo>
                    <a:pt x="254" y="89"/>
                  </a:lnTo>
                  <a:lnTo>
                    <a:pt x="256" y="88"/>
                  </a:lnTo>
                  <a:lnTo>
                    <a:pt x="256" y="87"/>
                  </a:lnTo>
                  <a:lnTo>
                    <a:pt x="256" y="86"/>
                  </a:lnTo>
                  <a:lnTo>
                    <a:pt x="256" y="85"/>
                  </a:lnTo>
                  <a:lnTo>
                    <a:pt x="256" y="83"/>
                  </a:lnTo>
                  <a:lnTo>
                    <a:pt x="259" y="81"/>
                  </a:lnTo>
                  <a:lnTo>
                    <a:pt x="257" y="80"/>
                  </a:lnTo>
                  <a:lnTo>
                    <a:pt x="251" y="79"/>
                  </a:lnTo>
                  <a:lnTo>
                    <a:pt x="249" y="74"/>
                  </a:lnTo>
                  <a:lnTo>
                    <a:pt x="246" y="71"/>
                  </a:lnTo>
                  <a:lnTo>
                    <a:pt x="248" y="67"/>
                  </a:lnTo>
                  <a:lnTo>
                    <a:pt x="249" y="65"/>
                  </a:lnTo>
                  <a:lnTo>
                    <a:pt x="246" y="64"/>
                  </a:lnTo>
                  <a:lnTo>
                    <a:pt x="244" y="63"/>
                  </a:lnTo>
                  <a:lnTo>
                    <a:pt x="243" y="63"/>
                  </a:lnTo>
                  <a:lnTo>
                    <a:pt x="241" y="63"/>
                  </a:lnTo>
                  <a:lnTo>
                    <a:pt x="240" y="63"/>
                  </a:lnTo>
                  <a:lnTo>
                    <a:pt x="240" y="62"/>
                  </a:lnTo>
                  <a:lnTo>
                    <a:pt x="240" y="60"/>
                  </a:lnTo>
                  <a:lnTo>
                    <a:pt x="239" y="59"/>
                  </a:lnTo>
                  <a:lnTo>
                    <a:pt x="239" y="58"/>
                  </a:lnTo>
                  <a:lnTo>
                    <a:pt x="237" y="57"/>
                  </a:lnTo>
                  <a:lnTo>
                    <a:pt x="237" y="56"/>
                  </a:lnTo>
                  <a:lnTo>
                    <a:pt x="236" y="53"/>
                  </a:lnTo>
                  <a:lnTo>
                    <a:pt x="235" y="52"/>
                  </a:lnTo>
                  <a:lnTo>
                    <a:pt x="234" y="51"/>
                  </a:lnTo>
                  <a:lnTo>
                    <a:pt x="233" y="50"/>
                  </a:lnTo>
                  <a:lnTo>
                    <a:pt x="232" y="50"/>
                  </a:lnTo>
                  <a:lnTo>
                    <a:pt x="229" y="50"/>
                  </a:lnTo>
                  <a:lnTo>
                    <a:pt x="228" y="50"/>
                  </a:lnTo>
                  <a:lnTo>
                    <a:pt x="227" y="49"/>
                  </a:lnTo>
                  <a:lnTo>
                    <a:pt x="227" y="48"/>
                  </a:lnTo>
                  <a:lnTo>
                    <a:pt x="226" y="45"/>
                  </a:lnTo>
                  <a:lnTo>
                    <a:pt x="226" y="44"/>
                  </a:lnTo>
                  <a:lnTo>
                    <a:pt x="227" y="42"/>
                  </a:lnTo>
                  <a:lnTo>
                    <a:pt x="228" y="38"/>
                  </a:lnTo>
                  <a:lnTo>
                    <a:pt x="228" y="36"/>
                  </a:lnTo>
                  <a:lnTo>
                    <a:pt x="228" y="34"/>
                  </a:lnTo>
                  <a:lnTo>
                    <a:pt x="228" y="33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6" y="30"/>
                  </a:lnTo>
                  <a:lnTo>
                    <a:pt x="225" y="30"/>
                  </a:lnTo>
                  <a:lnTo>
                    <a:pt x="224" y="30"/>
                  </a:lnTo>
                  <a:lnTo>
                    <a:pt x="223" y="30"/>
                  </a:lnTo>
                  <a:lnTo>
                    <a:pt x="221" y="30"/>
                  </a:lnTo>
                  <a:lnTo>
                    <a:pt x="221" y="29"/>
                  </a:lnTo>
                  <a:lnTo>
                    <a:pt x="220" y="29"/>
                  </a:lnTo>
                  <a:lnTo>
                    <a:pt x="219" y="28"/>
                  </a:lnTo>
                  <a:lnTo>
                    <a:pt x="218" y="28"/>
                  </a:lnTo>
                  <a:lnTo>
                    <a:pt x="217" y="28"/>
                  </a:lnTo>
                  <a:lnTo>
                    <a:pt x="218" y="28"/>
                  </a:lnTo>
                  <a:lnTo>
                    <a:pt x="218" y="27"/>
                  </a:lnTo>
                  <a:lnTo>
                    <a:pt x="219" y="27"/>
                  </a:lnTo>
                  <a:lnTo>
                    <a:pt x="219" y="26"/>
                  </a:lnTo>
                  <a:lnTo>
                    <a:pt x="218" y="25"/>
                  </a:lnTo>
                  <a:lnTo>
                    <a:pt x="211" y="24"/>
                  </a:lnTo>
                  <a:lnTo>
                    <a:pt x="205" y="21"/>
                  </a:lnTo>
                  <a:lnTo>
                    <a:pt x="198" y="20"/>
                  </a:lnTo>
                  <a:lnTo>
                    <a:pt x="191" y="19"/>
                  </a:lnTo>
                  <a:lnTo>
                    <a:pt x="191" y="18"/>
                  </a:lnTo>
                  <a:lnTo>
                    <a:pt x="190" y="15"/>
                  </a:lnTo>
                  <a:lnTo>
                    <a:pt x="189" y="14"/>
                  </a:lnTo>
                  <a:lnTo>
                    <a:pt x="187" y="13"/>
                  </a:lnTo>
                  <a:lnTo>
                    <a:pt x="186" y="13"/>
                  </a:lnTo>
                  <a:lnTo>
                    <a:pt x="183" y="12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7"/>
                  </a:lnTo>
                  <a:lnTo>
                    <a:pt x="178" y="6"/>
                  </a:lnTo>
                  <a:lnTo>
                    <a:pt x="175" y="5"/>
                  </a:lnTo>
                  <a:lnTo>
                    <a:pt x="173" y="5"/>
                  </a:lnTo>
                  <a:lnTo>
                    <a:pt x="171" y="6"/>
                  </a:lnTo>
                  <a:lnTo>
                    <a:pt x="168" y="6"/>
                  </a:lnTo>
                  <a:lnTo>
                    <a:pt x="166" y="7"/>
                  </a:lnTo>
                  <a:lnTo>
                    <a:pt x="166" y="6"/>
                  </a:lnTo>
                  <a:lnTo>
                    <a:pt x="165" y="6"/>
                  </a:lnTo>
                  <a:lnTo>
                    <a:pt x="161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6"/>
                  </a:lnTo>
                  <a:lnTo>
                    <a:pt x="149" y="5"/>
                  </a:lnTo>
                  <a:lnTo>
                    <a:pt x="145" y="5"/>
                  </a:lnTo>
                  <a:lnTo>
                    <a:pt x="141" y="4"/>
                  </a:lnTo>
                  <a:lnTo>
                    <a:pt x="136" y="4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3" y="2"/>
                  </a:lnTo>
                  <a:lnTo>
                    <a:pt x="120" y="3"/>
                  </a:lnTo>
                  <a:lnTo>
                    <a:pt x="117" y="4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1" y="5"/>
                  </a:lnTo>
                  <a:lnTo>
                    <a:pt x="110" y="6"/>
                  </a:lnTo>
                  <a:lnTo>
                    <a:pt x="107" y="6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3" y="7"/>
                  </a:lnTo>
                  <a:lnTo>
                    <a:pt x="102" y="9"/>
                  </a:lnTo>
                  <a:lnTo>
                    <a:pt x="100" y="10"/>
                  </a:lnTo>
                  <a:lnTo>
                    <a:pt x="94" y="11"/>
                  </a:lnTo>
                  <a:lnTo>
                    <a:pt x="87" y="11"/>
                  </a:lnTo>
                  <a:lnTo>
                    <a:pt x="79" y="11"/>
                  </a:lnTo>
                  <a:lnTo>
                    <a:pt x="72" y="12"/>
                  </a:lnTo>
                  <a:lnTo>
                    <a:pt x="64" y="15"/>
                  </a:lnTo>
                  <a:lnTo>
                    <a:pt x="58" y="19"/>
                  </a:lnTo>
                  <a:lnTo>
                    <a:pt x="52" y="22"/>
                  </a:lnTo>
                  <a:lnTo>
                    <a:pt x="45" y="25"/>
                  </a:lnTo>
                  <a:lnTo>
                    <a:pt x="43" y="26"/>
                  </a:lnTo>
                  <a:lnTo>
                    <a:pt x="39" y="27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5" y="36"/>
                  </a:lnTo>
                  <a:lnTo>
                    <a:pt x="13" y="41"/>
                  </a:lnTo>
                  <a:lnTo>
                    <a:pt x="12" y="47"/>
                  </a:lnTo>
                  <a:lnTo>
                    <a:pt x="8" y="51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6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3" y="74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4" y="82"/>
                  </a:lnTo>
                  <a:lnTo>
                    <a:pt x="6" y="83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8" y="88"/>
                  </a:lnTo>
                  <a:lnTo>
                    <a:pt x="9" y="89"/>
                  </a:lnTo>
                  <a:lnTo>
                    <a:pt x="9" y="90"/>
                  </a:lnTo>
                  <a:lnTo>
                    <a:pt x="11" y="91"/>
                  </a:lnTo>
                  <a:lnTo>
                    <a:pt x="12" y="93"/>
                  </a:lnTo>
                  <a:lnTo>
                    <a:pt x="13" y="93"/>
                  </a:lnTo>
                  <a:lnTo>
                    <a:pt x="15" y="94"/>
                  </a:lnTo>
                  <a:lnTo>
                    <a:pt x="16" y="94"/>
                  </a:lnTo>
                  <a:lnTo>
                    <a:pt x="18" y="98"/>
                  </a:lnTo>
                  <a:lnTo>
                    <a:pt x="18" y="104"/>
                  </a:lnTo>
                  <a:lnTo>
                    <a:pt x="18" y="109"/>
                  </a:lnTo>
                  <a:lnTo>
                    <a:pt x="20" y="113"/>
                  </a:lnTo>
                  <a:lnTo>
                    <a:pt x="24" y="118"/>
                  </a:lnTo>
                  <a:lnTo>
                    <a:pt x="30" y="121"/>
                  </a:lnTo>
                  <a:lnTo>
                    <a:pt x="35" y="125"/>
                  </a:lnTo>
                  <a:lnTo>
                    <a:pt x="39" y="129"/>
                  </a:lnTo>
                  <a:lnTo>
                    <a:pt x="43" y="135"/>
                  </a:lnTo>
                  <a:lnTo>
                    <a:pt x="45" y="141"/>
                  </a:lnTo>
                  <a:lnTo>
                    <a:pt x="50" y="146"/>
                  </a:lnTo>
                  <a:lnTo>
                    <a:pt x="57" y="149"/>
                  </a:lnTo>
                  <a:close/>
                </a:path>
              </a:pathLst>
            </a:custGeom>
            <a:solidFill>
              <a:srgbClr val="115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2" name="Freeform 100"/>
            <p:cNvSpPr>
              <a:spLocks/>
            </p:cNvSpPr>
            <p:nvPr/>
          </p:nvSpPr>
          <p:spPr bwMode="auto">
            <a:xfrm>
              <a:off x="6280" y="499"/>
              <a:ext cx="7" cy="39"/>
            </a:xfrm>
            <a:custGeom>
              <a:avLst/>
              <a:gdLst>
                <a:gd name="T0" fmla="*/ 0 w 15"/>
                <a:gd name="T1" fmla="*/ 0 h 78"/>
                <a:gd name="T2" fmla="*/ 0 w 15"/>
                <a:gd name="T3" fmla="*/ 1 h 78"/>
                <a:gd name="T4" fmla="*/ 0 w 15"/>
                <a:gd name="T5" fmla="*/ 1 h 78"/>
                <a:gd name="T6" fmla="*/ 0 w 15"/>
                <a:gd name="T7" fmla="*/ 1 h 78"/>
                <a:gd name="T8" fmla="*/ 0 w 15"/>
                <a:gd name="T9" fmla="*/ 1 h 78"/>
                <a:gd name="T10" fmla="*/ 0 w 15"/>
                <a:gd name="T11" fmla="*/ 1 h 78"/>
                <a:gd name="T12" fmla="*/ 0 w 15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78"/>
                <a:gd name="T23" fmla="*/ 15 w 15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78">
                  <a:moveTo>
                    <a:pt x="5" y="0"/>
                  </a:moveTo>
                  <a:lnTo>
                    <a:pt x="0" y="77"/>
                  </a:lnTo>
                  <a:lnTo>
                    <a:pt x="12" y="78"/>
                  </a:lnTo>
                  <a:lnTo>
                    <a:pt x="14" y="77"/>
                  </a:lnTo>
                  <a:lnTo>
                    <a:pt x="15" y="9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60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3" name="Freeform 101"/>
            <p:cNvSpPr>
              <a:spLocks/>
            </p:cNvSpPr>
            <p:nvPr/>
          </p:nvSpPr>
          <p:spPr bwMode="auto">
            <a:xfrm>
              <a:off x="6233" y="404"/>
              <a:ext cx="8" cy="4"/>
            </a:xfrm>
            <a:custGeom>
              <a:avLst/>
              <a:gdLst>
                <a:gd name="T0" fmla="*/ 0 w 15"/>
                <a:gd name="T1" fmla="*/ 0 h 9"/>
                <a:gd name="T2" fmla="*/ 1 w 15"/>
                <a:gd name="T3" fmla="*/ 0 h 9"/>
                <a:gd name="T4" fmla="*/ 1 w 15"/>
                <a:gd name="T5" fmla="*/ 0 h 9"/>
                <a:gd name="T6" fmla="*/ 1 w 15"/>
                <a:gd name="T7" fmla="*/ 0 h 9"/>
                <a:gd name="T8" fmla="*/ 1 w 15"/>
                <a:gd name="T9" fmla="*/ 0 h 9"/>
                <a:gd name="T10" fmla="*/ 1 w 15"/>
                <a:gd name="T11" fmla="*/ 0 h 9"/>
                <a:gd name="T12" fmla="*/ 1 w 15"/>
                <a:gd name="T13" fmla="*/ 0 h 9"/>
                <a:gd name="T14" fmla="*/ 1 w 15"/>
                <a:gd name="T15" fmla="*/ 0 h 9"/>
                <a:gd name="T16" fmla="*/ 1 w 15"/>
                <a:gd name="T17" fmla="*/ 0 h 9"/>
                <a:gd name="T18" fmla="*/ 1 w 15"/>
                <a:gd name="T19" fmla="*/ 0 h 9"/>
                <a:gd name="T20" fmla="*/ 1 w 15"/>
                <a:gd name="T21" fmla="*/ 0 h 9"/>
                <a:gd name="T22" fmla="*/ 1 w 15"/>
                <a:gd name="T23" fmla="*/ 0 h 9"/>
                <a:gd name="T24" fmla="*/ 1 w 15"/>
                <a:gd name="T25" fmla="*/ 0 h 9"/>
                <a:gd name="T26" fmla="*/ 1 w 15"/>
                <a:gd name="T27" fmla="*/ 0 h 9"/>
                <a:gd name="T28" fmla="*/ 1 w 15"/>
                <a:gd name="T29" fmla="*/ 0 h 9"/>
                <a:gd name="T30" fmla="*/ 1 w 15"/>
                <a:gd name="T31" fmla="*/ 0 h 9"/>
                <a:gd name="T32" fmla="*/ 0 w 15"/>
                <a:gd name="T33" fmla="*/ 0 h 9"/>
                <a:gd name="T34" fmla="*/ 0 w 15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9"/>
                <a:gd name="T56" fmla="*/ 15 w 15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9">
                  <a:moveTo>
                    <a:pt x="0" y="5"/>
                  </a:moveTo>
                  <a:lnTo>
                    <a:pt x="1" y="6"/>
                  </a:lnTo>
                  <a:lnTo>
                    <a:pt x="2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4" name="Freeform 102"/>
            <p:cNvSpPr>
              <a:spLocks/>
            </p:cNvSpPr>
            <p:nvPr/>
          </p:nvSpPr>
          <p:spPr bwMode="auto">
            <a:xfrm>
              <a:off x="6256" y="409"/>
              <a:ext cx="8" cy="5"/>
            </a:xfrm>
            <a:custGeom>
              <a:avLst/>
              <a:gdLst>
                <a:gd name="T0" fmla="*/ 0 w 15"/>
                <a:gd name="T1" fmla="*/ 1 h 9"/>
                <a:gd name="T2" fmla="*/ 1 w 15"/>
                <a:gd name="T3" fmla="*/ 1 h 9"/>
                <a:gd name="T4" fmla="*/ 1 w 15"/>
                <a:gd name="T5" fmla="*/ 1 h 9"/>
                <a:gd name="T6" fmla="*/ 1 w 15"/>
                <a:gd name="T7" fmla="*/ 1 h 9"/>
                <a:gd name="T8" fmla="*/ 1 w 15"/>
                <a:gd name="T9" fmla="*/ 1 h 9"/>
                <a:gd name="T10" fmla="*/ 1 w 15"/>
                <a:gd name="T11" fmla="*/ 1 h 9"/>
                <a:gd name="T12" fmla="*/ 1 w 15"/>
                <a:gd name="T13" fmla="*/ 1 h 9"/>
                <a:gd name="T14" fmla="*/ 1 w 15"/>
                <a:gd name="T15" fmla="*/ 1 h 9"/>
                <a:gd name="T16" fmla="*/ 1 w 15"/>
                <a:gd name="T17" fmla="*/ 1 h 9"/>
                <a:gd name="T18" fmla="*/ 1 w 15"/>
                <a:gd name="T19" fmla="*/ 1 h 9"/>
                <a:gd name="T20" fmla="*/ 1 w 15"/>
                <a:gd name="T21" fmla="*/ 1 h 9"/>
                <a:gd name="T22" fmla="*/ 1 w 15"/>
                <a:gd name="T23" fmla="*/ 0 h 9"/>
                <a:gd name="T24" fmla="*/ 1 w 15"/>
                <a:gd name="T25" fmla="*/ 0 h 9"/>
                <a:gd name="T26" fmla="*/ 1 w 15"/>
                <a:gd name="T27" fmla="*/ 0 h 9"/>
                <a:gd name="T28" fmla="*/ 1 w 15"/>
                <a:gd name="T29" fmla="*/ 1 h 9"/>
                <a:gd name="T30" fmla="*/ 1 w 15"/>
                <a:gd name="T31" fmla="*/ 1 h 9"/>
                <a:gd name="T32" fmla="*/ 0 w 15"/>
                <a:gd name="T33" fmla="*/ 1 h 9"/>
                <a:gd name="T34" fmla="*/ 0 w 15"/>
                <a:gd name="T35" fmla="*/ 1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9"/>
                <a:gd name="T56" fmla="*/ 15 w 15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9">
                  <a:moveTo>
                    <a:pt x="0" y="4"/>
                  </a:moveTo>
                  <a:lnTo>
                    <a:pt x="1" y="5"/>
                  </a:lnTo>
                  <a:lnTo>
                    <a:pt x="2" y="8"/>
                  </a:lnTo>
                  <a:lnTo>
                    <a:pt x="5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5" name="Freeform 103"/>
            <p:cNvSpPr>
              <a:spLocks/>
            </p:cNvSpPr>
            <p:nvPr/>
          </p:nvSpPr>
          <p:spPr bwMode="auto">
            <a:xfrm>
              <a:off x="6247" y="416"/>
              <a:ext cx="7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0 w 15"/>
                <a:gd name="T5" fmla="*/ 1 h 10"/>
                <a:gd name="T6" fmla="*/ 0 w 15"/>
                <a:gd name="T7" fmla="*/ 1 h 10"/>
                <a:gd name="T8" fmla="*/ 0 w 15"/>
                <a:gd name="T9" fmla="*/ 1 h 10"/>
                <a:gd name="T10" fmla="*/ 0 w 15"/>
                <a:gd name="T11" fmla="*/ 1 h 10"/>
                <a:gd name="T12" fmla="*/ 0 w 15"/>
                <a:gd name="T13" fmla="*/ 1 h 10"/>
                <a:gd name="T14" fmla="*/ 0 w 15"/>
                <a:gd name="T15" fmla="*/ 1 h 10"/>
                <a:gd name="T16" fmla="*/ 0 w 15"/>
                <a:gd name="T17" fmla="*/ 1 h 10"/>
                <a:gd name="T18" fmla="*/ 0 w 15"/>
                <a:gd name="T19" fmla="*/ 1 h 10"/>
                <a:gd name="T20" fmla="*/ 0 w 15"/>
                <a:gd name="T21" fmla="*/ 1 h 10"/>
                <a:gd name="T22" fmla="*/ 0 w 15"/>
                <a:gd name="T23" fmla="*/ 0 h 10"/>
                <a:gd name="T24" fmla="*/ 0 w 15"/>
                <a:gd name="T25" fmla="*/ 0 h 10"/>
                <a:gd name="T26" fmla="*/ 0 w 15"/>
                <a:gd name="T27" fmla="*/ 0 h 10"/>
                <a:gd name="T28" fmla="*/ 0 w 15"/>
                <a:gd name="T29" fmla="*/ 1 h 10"/>
                <a:gd name="T30" fmla="*/ 0 w 15"/>
                <a:gd name="T31" fmla="*/ 1 h 10"/>
                <a:gd name="T32" fmla="*/ 0 w 15"/>
                <a:gd name="T33" fmla="*/ 1 h 10"/>
                <a:gd name="T34" fmla="*/ 0 w 15"/>
                <a:gd name="T35" fmla="*/ 1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0"/>
                <a:gd name="T56" fmla="*/ 15 w 15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0">
                  <a:moveTo>
                    <a:pt x="0" y="5"/>
                  </a:moveTo>
                  <a:lnTo>
                    <a:pt x="2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6" name="Freeform 104"/>
            <p:cNvSpPr>
              <a:spLocks/>
            </p:cNvSpPr>
            <p:nvPr/>
          </p:nvSpPr>
          <p:spPr bwMode="auto">
            <a:xfrm>
              <a:off x="6271" y="425"/>
              <a:ext cx="7" cy="4"/>
            </a:xfrm>
            <a:custGeom>
              <a:avLst/>
              <a:gdLst>
                <a:gd name="T0" fmla="*/ 0 w 14"/>
                <a:gd name="T1" fmla="*/ 0 h 9"/>
                <a:gd name="T2" fmla="*/ 1 w 14"/>
                <a:gd name="T3" fmla="*/ 0 h 9"/>
                <a:gd name="T4" fmla="*/ 1 w 14"/>
                <a:gd name="T5" fmla="*/ 0 h 9"/>
                <a:gd name="T6" fmla="*/ 1 w 14"/>
                <a:gd name="T7" fmla="*/ 0 h 9"/>
                <a:gd name="T8" fmla="*/ 1 w 14"/>
                <a:gd name="T9" fmla="*/ 0 h 9"/>
                <a:gd name="T10" fmla="*/ 1 w 14"/>
                <a:gd name="T11" fmla="*/ 0 h 9"/>
                <a:gd name="T12" fmla="*/ 1 w 14"/>
                <a:gd name="T13" fmla="*/ 0 h 9"/>
                <a:gd name="T14" fmla="*/ 1 w 14"/>
                <a:gd name="T15" fmla="*/ 0 h 9"/>
                <a:gd name="T16" fmla="*/ 1 w 14"/>
                <a:gd name="T17" fmla="*/ 0 h 9"/>
                <a:gd name="T18" fmla="*/ 1 w 14"/>
                <a:gd name="T19" fmla="*/ 0 h 9"/>
                <a:gd name="T20" fmla="*/ 1 w 14"/>
                <a:gd name="T21" fmla="*/ 0 h 9"/>
                <a:gd name="T22" fmla="*/ 1 w 14"/>
                <a:gd name="T23" fmla="*/ 0 h 9"/>
                <a:gd name="T24" fmla="*/ 1 w 14"/>
                <a:gd name="T25" fmla="*/ 0 h 9"/>
                <a:gd name="T26" fmla="*/ 1 w 14"/>
                <a:gd name="T27" fmla="*/ 0 h 9"/>
                <a:gd name="T28" fmla="*/ 1 w 14"/>
                <a:gd name="T29" fmla="*/ 0 h 9"/>
                <a:gd name="T30" fmla="*/ 1 w 14"/>
                <a:gd name="T31" fmla="*/ 0 h 9"/>
                <a:gd name="T32" fmla="*/ 0 w 14"/>
                <a:gd name="T33" fmla="*/ 0 h 9"/>
                <a:gd name="T34" fmla="*/ 0 w 14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9"/>
                <a:gd name="T56" fmla="*/ 14 w 14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9">
                  <a:moveTo>
                    <a:pt x="0" y="4"/>
                  </a:moveTo>
                  <a:lnTo>
                    <a:pt x="1" y="5"/>
                  </a:lnTo>
                  <a:lnTo>
                    <a:pt x="2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7" name="Freeform 105"/>
            <p:cNvSpPr>
              <a:spLocks/>
            </p:cNvSpPr>
            <p:nvPr/>
          </p:nvSpPr>
          <p:spPr bwMode="auto">
            <a:xfrm>
              <a:off x="6243" y="435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1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0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1 h 10"/>
                <a:gd name="T32" fmla="*/ 0 w 15"/>
                <a:gd name="T33" fmla="*/ 1 h 10"/>
                <a:gd name="T34" fmla="*/ 0 w 15"/>
                <a:gd name="T35" fmla="*/ 1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0"/>
                <a:gd name="T56" fmla="*/ 15 w 15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0">
                  <a:moveTo>
                    <a:pt x="0" y="5"/>
                  </a:moveTo>
                  <a:lnTo>
                    <a:pt x="2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8" name="Freeform 106"/>
            <p:cNvSpPr>
              <a:spLocks/>
            </p:cNvSpPr>
            <p:nvPr/>
          </p:nvSpPr>
          <p:spPr bwMode="auto">
            <a:xfrm>
              <a:off x="5280" y="436"/>
              <a:ext cx="8" cy="8"/>
            </a:xfrm>
            <a:custGeom>
              <a:avLst/>
              <a:gdLst>
                <a:gd name="T0" fmla="*/ 0 w 16"/>
                <a:gd name="T1" fmla="*/ 1 h 15"/>
                <a:gd name="T2" fmla="*/ 1 w 16"/>
                <a:gd name="T3" fmla="*/ 1 h 15"/>
                <a:gd name="T4" fmla="*/ 1 w 16"/>
                <a:gd name="T5" fmla="*/ 1 h 15"/>
                <a:gd name="T6" fmla="*/ 1 w 16"/>
                <a:gd name="T7" fmla="*/ 1 h 15"/>
                <a:gd name="T8" fmla="*/ 1 w 16"/>
                <a:gd name="T9" fmla="*/ 1 h 15"/>
                <a:gd name="T10" fmla="*/ 1 w 16"/>
                <a:gd name="T11" fmla="*/ 1 h 15"/>
                <a:gd name="T12" fmla="*/ 1 w 16"/>
                <a:gd name="T13" fmla="*/ 1 h 15"/>
                <a:gd name="T14" fmla="*/ 1 w 16"/>
                <a:gd name="T15" fmla="*/ 1 h 15"/>
                <a:gd name="T16" fmla="*/ 1 w 16"/>
                <a:gd name="T17" fmla="*/ 1 h 15"/>
                <a:gd name="T18" fmla="*/ 1 w 16"/>
                <a:gd name="T19" fmla="*/ 1 h 15"/>
                <a:gd name="T20" fmla="*/ 1 w 16"/>
                <a:gd name="T21" fmla="*/ 1 h 15"/>
                <a:gd name="T22" fmla="*/ 1 w 16"/>
                <a:gd name="T23" fmla="*/ 1 h 15"/>
                <a:gd name="T24" fmla="*/ 1 w 16"/>
                <a:gd name="T25" fmla="*/ 0 h 15"/>
                <a:gd name="T26" fmla="*/ 1 w 16"/>
                <a:gd name="T27" fmla="*/ 1 h 15"/>
                <a:gd name="T28" fmla="*/ 1 w 16"/>
                <a:gd name="T29" fmla="*/ 1 h 15"/>
                <a:gd name="T30" fmla="*/ 1 w 16"/>
                <a:gd name="T31" fmla="*/ 1 h 15"/>
                <a:gd name="T32" fmla="*/ 0 w 16"/>
                <a:gd name="T33" fmla="*/ 1 h 15"/>
                <a:gd name="T34" fmla="*/ 0 w 16"/>
                <a:gd name="T35" fmla="*/ 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5"/>
                <a:gd name="T56" fmla="*/ 16 w 16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5">
                  <a:moveTo>
                    <a:pt x="0" y="7"/>
                  </a:moveTo>
                  <a:lnTo>
                    <a:pt x="1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11" y="13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9" name="Freeform 107"/>
            <p:cNvSpPr>
              <a:spLocks/>
            </p:cNvSpPr>
            <p:nvPr/>
          </p:nvSpPr>
          <p:spPr bwMode="auto">
            <a:xfrm>
              <a:off x="5331" y="433"/>
              <a:ext cx="8" cy="9"/>
            </a:xfrm>
            <a:custGeom>
              <a:avLst/>
              <a:gdLst>
                <a:gd name="T0" fmla="*/ 0 w 16"/>
                <a:gd name="T1" fmla="*/ 1 h 16"/>
                <a:gd name="T2" fmla="*/ 1 w 16"/>
                <a:gd name="T3" fmla="*/ 1 h 16"/>
                <a:gd name="T4" fmla="*/ 1 w 16"/>
                <a:gd name="T5" fmla="*/ 1 h 16"/>
                <a:gd name="T6" fmla="*/ 1 w 16"/>
                <a:gd name="T7" fmla="*/ 1 h 16"/>
                <a:gd name="T8" fmla="*/ 1 w 16"/>
                <a:gd name="T9" fmla="*/ 1 h 16"/>
                <a:gd name="T10" fmla="*/ 1 w 16"/>
                <a:gd name="T11" fmla="*/ 1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0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0 w 16"/>
                <a:gd name="T33" fmla="*/ 1 h 16"/>
                <a:gd name="T34" fmla="*/ 0 w 16"/>
                <a:gd name="T35" fmla="*/ 1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6"/>
                <a:gd name="T56" fmla="*/ 16 w 1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6">
                  <a:moveTo>
                    <a:pt x="0" y="8"/>
                  </a:moveTo>
                  <a:lnTo>
                    <a:pt x="1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0" name="Freeform 108"/>
            <p:cNvSpPr>
              <a:spLocks/>
            </p:cNvSpPr>
            <p:nvPr/>
          </p:nvSpPr>
          <p:spPr bwMode="auto">
            <a:xfrm>
              <a:off x="5384" y="436"/>
              <a:ext cx="8" cy="8"/>
            </a:xfrm>
            <a:custGeom>
              <a:avLst/>
              <a:gdLst>
                <a:gd name="T0" fmla="*/ 0 w 16"/>
                <a:gd name="T1" fmla="*/ 1 h 15"/>
                <a:gd name="T2" fmla="*/ 1 w 16"/>
                <a:gd name="T3" fmla="*/ 1 h 15"/>
                <a:gd name="T4" fmla="*/ 1 w 16"/>
                <a:gd name="T5" fmla="*/ 1 h 15"/>
                <a:gd name="T6" fmla="*/ 1 w 16"/>
                <a:gd name="T7" fmla="*/ 1 h 15"/>
                <a:gd name="T8" fmla="*/ 1 w 16"/>
                <a:gd name="T9" fmla="*/ 1 h 15"/>
                <a:gd name="T10" fmla="*/ 1 w 16"/>
                <a:gd name="T11" fmla="*/ 1 h 15"/>
                <a:gd name="T12" fmla="*/ 1 w 16"/>
                <a:gd name="T13" fmla="*/ 1 h 15"/>
                <a:gd name="T14" fmla="*/ 1 w 16"/>
                <a:gd name="T15" fmla="*/ 1 h 15"/>
                <a:gd name="T16" fmla="*/ 1 w 16"/>
                <a:gd name="T17" fmla="*/ 1 h 15"/>
                <a:gd name="T18" fmla="*/ 1 w 16"/>
                <a:gd name="T19" fmla="*/ 1 h 15"/>
                <a:gd name="T20" fmla="*/ 1 w 16"/>
                <a:gd name="T21" fmla="*/ 1 h 15"/>
                <a:gd name="T22" fmla="*/ 1 w 16"/>
                <a:gd name="T23" fmla="*/ 1 h 15"/>
                <a:gd name="T24" fmla="*/ 1 w 16"/>
                <a:gd name="T25" fmla="*/ 0 h 15"/>
                <a:gd name="T26" fmla="*/ 1 w 16"/>
                <a:gd name="T27" fmla="*/ 1 h 15"/>
                <a:gd name="T28" fmla="*/ 1 w 16"/>
                <a:gd name="T29" fmla="*/ 1 h 15"/>
                <a:gd name="T30" fmla="*/ 1 w 16"/>
                <a:gd name="T31" fmla="*/ 1 h 15"/>
                <a:gd name="T32" fmla="*/ 0 w 16"/>
                <a:gd name="T33" fmla="*/ 1 h 15"/>
                <a:gd name="T34" fmla="*/ 0 w 16"/>
                <a:gd name="T35" fmla="*/ 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5"/>
                <a:gd name="T56" fmla="*/ 16 w 16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5">
                  <a:moveTo>
                    <a:pt x="0" y="7"/>
                  </a:moveTo>
                  <a:lnTo>
                    <a:pt x="1" y="10"/>
                  </a:lnTo>
                  <a:lnTo>
                    <a:pt x="2" y="12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1" name="Freeform 109"/>
            <p:cNvSpPr>
              <a:spLocks/>
            </p:cNvSpPr>
            <p:nvPr/>
          </p:nvSpPr>
          <p:spPr bwMode="auto">
            <a:xfrm>
              <a:off x="6003" y="279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1 w 16"/>
                <a:gd name="T3" fmla="*/ 1 h 16"/>
                <a:gd name="T4" fmla="*/ 1 w 16"/>
                <a:gd name="T5" fmla="*/ 1 h 16"/>
                <a:gd name="T6" fmla="*/ 1 w 16"/>
                <a:gd name="T7" fmla="*/ 1 h 16"/>
                <a:gd name="T8" fmla="*/ 1 w 16"/>
                <a:gd name="T9" fmla="*/ 1 h 16"/>
                <a:gd name="T10" fmla="*/ 1 w 16"/>
                <a:gd name="T11" fmla="*/ 1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0 h 16"/>
                <a:gd name="T26" fmla="*/ 1 w 16"/>
                <a:gd name="T27" fmla="*/ 1 h 16"/>
                <a:gd name="T28" fmla="*/ 1 w 16"/>
                <a:gd name="T29" fmla="*/ 1 h 16"/>
                <a:gd name="T30" fmla="*/ 1 w 16"/>
                <a:gd name="T31" fmla="*/ 1 h 16"/>
                <a:gd name="T32" fmla="*/ 0 w 16"/>
                <a:gd name="T33" fmla="*/ 1 h 16"/>
                <a:gd name="T34" fmla="*/ 0 w 16"/>
                <a:gd name="T35" fmla="*/ 1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6"/>
                <a:gd name="T56" fmla="*/ 16 w 1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6">
                  <a:moveTo>
                    <a:pt x="0" y="8"/>
                  </a:moveTo>
                  <a:lnTo>
                    <a:pt x="1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2" name="Freeform 110"/>
            <p:cNvSpPr>
              <a:spLocks/>
            </p:cNvSpPr>
            <p:nvPr/>
          </p:nvSpPr>
          <p:spPr bwMode="auto">
            <a:xfrm>
              <a:off x="6270" y="165"/>
              <a:ext cx="8" cy="8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0 w 17"/>
                <a:gd name="T5" fmla="*/ 1 h 16"/>
                <a:gd name="T6" fmla="*/ 0 w 17"/>
                <a:gd name="T7" fmla="*/ 1 h 16"/>
                <a:gd name="T8" fmla="*/ 0 w 17"/>
                <a:gd name="T9" fmla="*/ 1 h 16"/>
                <a:gd name="T10" fmla="*/ 0 w 17"/>
                <a:gd name="T11" fmla="*/ 1 h 16"/>
                <a:gd name="T12" fmla="*/ 0 w 17"/>
                <a:gd name="T13" fmla="*/ 1 h 16"/>
                <a:gd name="T14" fmla="*/ 0 w 17"/>
                <a:gd name="T15" fmla="*/ 1 h 16"/>
                <a:gd name="T16" fmla="*/ 0 w 17"/>
                <a:gd name="T17" fmla="*/ 1 h 16"/>
                <a:gd name="T18" fmla="*/ 0 w 17"/>
                <a:gd name="T19" fmla="*/ 1 h 16"/>
                <a:gd name="T20" fmla="*/ 0 w 17"/>
                <a:gd name="T21" fmla="*/ 1 h 16"/>
                <a:gd name="T22" fmla="*/ 0 w 17"/>
                <a:gd name="T23" fmla="*/ 1 h 16"/>
                <a:gd name="T24" fmla="*/ 0 w 17"/>
                <a:gd name="T25" fmla="*/ 0 h 16"/>
                <a:gd name="T26" fmla="*/ 0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w 17"/>
                <a:gd name="T33" fmla="*/ 1 h 16"/>
                <a:gd name="T34" fmla="*/ 0 w 17"/>
                <a:gd name="T35" fmla="*/ 1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6"/>
                <a:gd name="T56" fmla="*/ 17 w 17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6">
                  <a:moveTo>
                    <a:pt x="0" y="8"/>
                  </a:moveTo>
                  <a:lnTo>
                    <a:pt x="2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BA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3" name="Freeform 111"/>
            <p:cNvSpPr>
              <a:spLocks/>
            </p:cNvSpPr>
            <p:nvPr/>
          </p:nvSpPr>
          <p:spPr bwMode="auto">
            <a:xfrm>
              <a:off x="5586" y="481"/>
              <a:ext cx="8" cy="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0 h 17"/>
                <a:gd name="T24" fmla="*/ 0 w 17"/>
                <a:gd name="T25" fmla="*/ 0 h 17"/>
                <a:gd name="T26" fmla="*/ 0 w 17"/>
                <a:gd name="T27" fmla="*/ 0 h 17"/>
                <a:gd name="T28" fmla="*/ 0 w 17"/>
                <a:gd name="T29" fmla="*/ 0 h 17"/>
                <a:gd name="T30" fmla="*/ 0 w 17"/>
                <a:gd name="T31" fmla="*/ 0 h 17"/>
                <a:gd name="T32" fmla="*/ 0 w 17"/>
                <a:gd name="T33" fmla="*/ 0 h 17"/>
                <a:gd name="T34" fmla="*/ 0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9"/>
                  </a:moveTo>
                  <a:lnTo>
                    <a:pt x="2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4" name="Freeform 112"/>
            <p:cNvSpPr>
              <a:spLocks/>
            </p:cNvSpPr>
            <p:nvPr/>
          </p:nvSpPr>
          <p:spPr bwMode="auto">
            <a:xfrm>
              <a:off x="5635" y="481"/>
              <a:ext cx="8" cy="8"/>
            </a:xfrm>
            <a:custGeom>
              <a:avLst/>
              <a:gdLst>
                <a:gd name="T0" fmla="*/ 0 w 16"/>
                <a:gd name="T1" fmla="*/ 0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0 h 17"/>
                <a:gd name="T8" fmla="*/ 1 w 16"/>
                <a:gd name="T9" fmla="*/ 0 h 17"/>
                <a:gd name="T10" fmla="*/ 1 w 16"/>
                <a:gd name="T11" fmla="*/ 0 h 17"/>
                <a:gd name="T12" fmla="*/ 1 w 16"/>
                <a:gd name="T13" fmla="*/ 0 h 17"/>
                <a:gd name="T14" fmla="*/ 1 w 16"/>
                <a:gd name="T15" fmla="*/ 0 h 17"/>
                <a:gd name="T16" fmla="*/ 1 w 16"/>
                <a:gd name="T17" fmla="*/ 0 h 17"/>
                <a:gd name="T18" fmla="*/ 1 w 16"/>
                <a:gd name="T19" fmla="*/ 0 h 17"/>
                <a:gd name="T20" fmla="*/ 1 w 16"/>
                <a:gd name="T21" fmla="*/ 0 h 17"/>
                <a:gd name="T22" fmla="*/ 1 w 16"/>
                <a:gd name="T23" fmla="*/ 0 h 17"/>
                <a:gd name="T24" fmla="*/ 1 w 16"/>
                <a:gd name="T25" fmla="*/ 0 h 17"/>
                <a:gd name="T26" fmla="*/ 1 w 16"/>
                <a:gd name="T27" fmla="*/ 0 h 17"/>
                <a:gd name="T28" fmla="*/ 1 w 16"/>
                <a:gd name="T29" fmla="*/ 0 h 17"/>
                <a:gd name="T30" fmla="*/ 1 w 16"/>
                <a:gd name="T31" fmla="*/ 0 h 17"/>
                <a:gd name="T32" fmla="*/ 0 w 16"/>
                <a:gd name="T33" fmla="*/ 0 h 17"/>
                <a:gd name="T34" fmla="*/ 0 w 1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7"/>
                <a:gd name="T56" fmla="*/ 16 w 1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7">
                  <a:moveTo>
                    <a:pt x="0" y="9"/>
                  </a:moveTo>
                  <a:lnTo>
                    <a:pt x="1" y="12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1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5" name="Freeform 113"/>
            <p:cNvSpPr>
              <a:spLocks/>
            </p:cNvSpPr>
            <p:nvPr/>
          </p:nvSpPr>
          <p:spPr bwMode="auto">
            <a:xfrm>
              <a:off x="5765" y="481"/>
              <a:ext cx="8" cy="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w 17"/>
                <a:gd name="T11" fmla="*/ 0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0 h 17"/>
                <a:gd name="T24" fmla="*/ 0 w 17"/>
                <a:gd name="T25" fmla="*/ 0 h 17"/>
                <a:gd name="T26" fmla="*/ 0 w 17"/>
                <a:gd name="T27" fmla="*/ 0 h 17"/>
                <a:gd name="T28" fmla="*/ 0 w 17"/>
                <a:gd name="T29" fmla="*/ 0 h 17"/>
                <a:gd name="T30" fmla="*/ 0 w 17"/>
                <a:gd name="T31" fmla="*/ 0 h 17"/>
                <a:gd name="T32" fmla="*/ 0 w 17"/>
                <a:gd name="T33" fmla="*/ 0 h 17"/>
                <a:gd name="T34" fmla="*/ 0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0" y="9"/>
                  </a:moveTo>
                  <a:lnTo>
                    <a:pt x="2" y="12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6" name="Freeform 114"/>
            <p:cNvSpPr>
              <a:spLocks/>
            </p:cNvSpPr>
            <p:nvPr/>
          </p:nvSpPr>
          <p:spPr bwMode="auto">
            <a:xfrm>
              <a:off x="5868" y="479"/>
              <a:ext cx="8" cy="7"/>
            </a:xfrm>
            <a:custGeom>
              <a:avLst/>
              <a:gdLst>
                <a:gd name="T0" fmla="*/ 0 w 16"/>
                <a:gd name="T1" fmla="*/ 0 h 15"/>
                <a:gd name="T2" fmla="*/ 1 w 16"/>
                <a:gd name="T3" fmla="*/ 0 h 15"/>
                <a:gd name="T4" fmla="*/ 1 w 16"/>
                <a:gd name="T5" fmla="*/ 0 h 15"/>
                <a:gd name="T6" fmla="*/ 1 w 16"/>
                <a:gd name="T7" fmla="*/ 0 h 15"/>
                <a:gd name="T8" fmla="*/ 1 w 16"/>
                <a:gd name="T9" fmla="*/ 0 h 15"/>
                <a:gd name="T10" fmla="*/ 1 w 16"/>
                <a:gd name="T11" fmla="*/ 0 h 15"/>
                <a:gd name="T12" fmla="*/ 1 w 16"/>
                <a:gd name="T13" fmla="*/ 0 h 15"/>
                <a:gd name="T14" fmla="*/ 1 w 16"/>
                <a:gd name="T15" fmla="*/ 0 h 15"/>
                <a:gd name="T16" fmla="*/ 1 w 16"/>
                <a:gd name="T17" fmla="*/ 0 h 15"/>
                <a:gd name="T18" fmla="*/ 1 w 16"/>
                <a:gd name="T19" fmla="*/ 0 h 15"/>
                <a:gd name="T20" fmla="*/ 1 w 16"/>
                <a:gd name="T21" fmla="*/ 0 h 15"/>
                <a:gd name="T22" fmla="*/ 1 w 16"/>
                <a:gd name="T23" fmla="*/ 0 h 15"/>
                <a:gd name="T24" fmla="*/ 1 w 16"/>
                <a:gd name="T25" fmla="*/ 0 h 15"/>
                <a:gd name="T26" fmla="*/ 1 w 16"/>
                <a:gd name="T27" fmla="*/ 0 h 15"/>
                <a:gd name="T28" fmla="*/ 1 w 16"/>
                <a:gd name="T29" fmla="*/ 0 h 15"/>
                <a:gd name="T30" fmla="*/ 1 w 16"/>
                <a:gd name="T31" fmla="*/ 0 h 15"/>
                <a:gd name="T32" fmla="*/ 0 w 16"/>
                <a:gd name="T33" fmla="*/ 0 h 15"/>
                <a:gd name="T34" fmla="*/ 0 w 16"/>
                <a:gd name="T35" fmla="*/ 0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5"/>
                <a:gd name="T56" fmla="*/ 16 w 16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5">
                  <a:moveTo>
                    <a:pt x="0" y="8"/>
                  </a:moveTo>
                  <a:lnTo>
                    <a:pt x="1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7" name="Picture 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8329" y="4934310"/>
            <a:ext cx="558313" cy="5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Text Box 252"/>
          <p:cNvSpPr txBox="1">
            <a:spLocks noChangeArrowheads="1"/>
          </p:cNvSpPr>
          <p:nvPr/>
        </p:nvSpPr>
        <p:spPr bwMode="auto">
          <a:xfrm>
            <a:off x="320526" y="4313478"/>
            <a:ext cx="1920346" cy="2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1100" dirty="0" smtClean="0">
                <a:latin typeface="Tekton" pitchFamily="34" charset="0"/>
              </a:rPr>
              <a:t>Netted Situational Awareness</a:t>
            </a:r>
            <a:endParaRPr lang="en-US" sz="1100" dirty="0">
              <a:latin typeface="Tekton" pitchFamily="34" charset="0"/>
            </a:endParaRPr>
          </a:p>
        </p:txBody>
      </p:sp>
      <p:sp>
        <p:nvSpPr>
          <p:cNvPr id="266" name="Title 2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Data Sharing Challenge</a:t>
            </a:r>
            <a:br>
              <a:rPr lang="en-US" dirty="0" smtClean="0"/>
            </a:b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Current State: Lots of Data, Little Sharing/Interoperability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197707" y="108739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Desirable Traits:</a:t>
            </a: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Sharing Between Solution Classes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46420" y="2059453"/>
            <a:ext cx="6705600" cy="76611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0561" y="2092404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Net-centric 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0539" y="2903832"/>
            <a:ext cx="6705600" cy="76611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38184" y="3764687"/>
            <a:ext cx="6705600" cy="76611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42304" y="4617303"/>
            <a:ext cx="6705600" cy="76611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74108" y="295325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Platform 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8227" y="384706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Processor 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9989" y="4687322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Node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5912" y="2458988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Multi-static, swarming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0604" y="3311605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Sensor fusion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4128" y="4143626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Inside single sensor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0010" y="5020956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Inside single sensor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boeing.com/defense-space/ic/fab-t/images/FABT_3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178" y="2137112"/>
            <a:ext cx="458503" cy="5731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787983" y="2133594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Systems of Systems</a:t>
            </a:r>
            <a:endParaRPr lang="en-US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6020" y="2434275"/>
            <a:ext cx="1771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Global Information Grid</a:t>
            </a:r>
            <a:endParaRPr lang="en-US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121"/>
          <p:cNvSpPr>
            <a:spLocks/>
          </p:cNvSpPr>
          <p:nvPr/>
        </p:nvSpPr>
        <p:spPr bwMode="auto">
          <a:xfrm>
            <a:off x="4045766" y="3056230"/>
            <a:ext cx="939800" cy="484188"/>
          </a:xfrm>
          <a:custGeom>
            <a:avLst/>
            <a:gdLst>
              <a:gd name="T0" fmla="*/ 2147483647 w 622"/>
              <a:gd name="T1" fmla="*/ 2147483647 h 326"/>
              <a:gd name="T2" fmla="*/ 0 w 622"/>
              <a:gd name="T3" fmla="*/ 0 h 326"/>
              <a:gd name="T4" fmla="*/ 2147483647 w 622"/>
              <a:gd name="T5" fmla="*/ 2147483647 h 326"/>
              <a:gd name="T6" fmla="*/ 0 60000 65536"/>
              <a:gd name="T7" fmla="*/ 0 60000 65536"/>
              <a:gd name="T8" fmla="*/ 0 60000 65536"/>
              <a:gd name="T9" fmla="*/ 0 w 622"/>
              <a:gd name="T10" fmla="*/ 0 h 326"/>
              <a:gd name="T11" fmla="*/ 622 w 622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326">
                <a:moveTo>
                  <a:pt x="568" y="326"/>
                </a:moveTo>
                <a:lnTo>
                  <a:pt x="0" y="0"/>
                </a:lnTo>
                <a:lnTo>
                  <a:pt x="622" y="254"/>
                </a:lnTo>
              </a:path>
            </a:pathLst>
          </a:custGeom>
          <a:solidFill>
            <a:schemeClr val="bg2">
              <a:alpha val="5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2" name="Picture 1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89" t="22641" r="8333" b="15094"/>
          <a:stretch>
            <a:fillRect/>
          </a:stretch>
        </p:blipFill>
        <p:spPr bwMode="auto">
          <a:xfrm rot="4952450">
            <a:off x="3787797" y="2893512"/>
            <a:ext cx="3190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319" y="2897739"/>
            <a:ext cx="5365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0055" y="3217931"/>
            <a:ext cx="906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4916" y="2980331"/>
            <a:ext cx="9429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cybercityinc.com/blog/wp-content/uploads/2009/07/intel-core-i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6949" y="4649650"/>
            <a:ext cx="760283" cy="711457"/>
          </a:xfrm>
          <a:prstGeom prst="rect">
            <a:avLst/>
          </a:prstGeom>
          <a:noFill/>
        </p:spPr>
      </p:pic>
      <p:pic>
        <p:nvPicPr>
          <p:cNvPr id="1030" name="Picture 6" descr="http://regmedia.co.uk/2007/06/21/nvidia_c870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5282" y="4657890"/>
            <a:ext cx="1007419" cy="691761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en/thumb/0/04/Bladecenter-front.jpg/400px-Bladecenter-fron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1564" y="3825867"/>
            <a:ext cx="1008476" cy="655509"/>
          </a:xfrm>
          <a:prstGeom prst="rect">
            <a:avLst/>
          </a:prstGeom>
          <a:noFill/>
        </p:spPr>
      </p:pic>
      <p:pic>
        <p:nvPicPr>
          <p:cNvPr id="1036" name="Picture 12" descr="http://www.v3.zdnet.co.uk/i/z5/rv/2007/06/ibm_bladecenter_440x27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18808" y="3801156"/>
            <a:ext cx="1073322" cy="670826"/>
          </a:xfrm>
          <a:prstGeom prst="rect">
            <a:avLst/>
          </a:prstGeom>
          <a:noFill/>
        </p:spPr>
      </p:pic>
      <p:pic>
        <p:nvPicPr>
          <p:cNvPr id="1038" name="Picture 14" descr="http://www.fastcompany.com/files/feature-125-ibm-bladecenter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5722894" y="3751727"/>
            <a:ext cx="513149" cy="769724"/>
          </a:xfrm>
          <a:prstGeom prst="rect">
            <a:avLst/>
          </a:prstGeom>
          <a:noFill/>
        </p:spPr>
      </p:pic>
      <p:pic>
        <p:nvPicPr>
          <p:cNvPr id="1040" name="Picture 16" descr="http://gigaom.files.wordpress.com/2008/10/green-ce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4030" y="4732033"/>
            <a:ext cx="413934" cy="540178"/>
          </a:xfrm>
          <a:prstGeom prst="rect">
            <a:avLst/>
          </a:prstGeom>
          <a:noFill/>
        </p:spPr>
      </p:pic>
      <p:pic>
        <p:nvPicPr>
          <p:cNvPr id="1042" name="Picture 18" descr="File:Multistatic system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59163" y="2084897"/>
            <a:ext cx="981247" cy="72223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422821" y="3307485"/>
            <a:ext cx="56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UAVs</a:t>
            </a:r>
            <a:endParaRPr lang="en-US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8096" y="3340437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Aircraft</a:t>
            </a:r>
            <a:endParaRPr lang="en-US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0799" y="2940902"/>
            <a:ext cx="754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Vehicles</a:t>
            </a:r>
            <a:endParaRPr lang="en-US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1891" y="5494629"/>
            <a:ext cx="1548714" cy="518985"/>
            <a:chOff x="1194486" y="5181600"/>
            <a:chExt cx="2452725" cy="65078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1" name="Rectangle 40"/>
            <p:cNvSpPr/>
            <p:nvPr/>
          </p:nvSpPr>
          <p:spPr>
            <a:xfrm>
              <a:off x="1194486" y="5181600"/>
              <a:ext cx="2452725" cy="650789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8181" y="5274047"/>
              <a:ext cx="2065670" cy="42453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Data Products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Up Arrow 46"/>
          <p:cNvSpPr/>
          <p:nvPr/>
        </p:nvSpPr>
        <p:spPr>
          <a:xfrm>
            <a:off x="815541" y="2463104"/>
            <a:ext cx="148281" cy="294090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5400000">
            <a:off x="3422822" y="4312501"/>
            <a:ext cx="148281" cy="294090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8325" y="1136820"/>
            <a:ext cx="7560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Want to share data products both within and between different solution classes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Requires data products to be represented in a standard and modularized format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eft Brace 51"/>
          <p:cNvSpPr/>
          <p:nvPr/>
        </p:nvSpPr>
        <p:spPr>
          <a:xfrm>
            <a:off x="1408670" y="3715258"/>
            <a:ext cx="510746" cy="1738184"/>
          </a:xfrm>
          <a:prstGeom prst="leftBrace">
            <a:avLst/>
          </a:prstGeom>
          <a:ln w="349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735783" y="6065743"/>
            <a:ext cx="8342313" cy="726353"/>
          </a:xfrm>
          <a:prstGeom prst="rect">
            <a:avLst/>
          </a:prstGeom>
          <a:solidFill>
            <a:srgbClr val="005DAA"/>
          </a:solidFill>
          <a:ln w="9525" algn="ctr">
            <a:noFill/>
            <a:miter lim="800000"/>
            <a:headEnd/>
            <a:tailEnd/>
          </a:ln>
        </p:spPr>
        <p:txBody>
          <a:bodyPr wrap="square" bIns="64008" anchor="b" anchorCtr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are creating an infrastructure to facilitate the transfer of data products between applications in the same and different Classes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601360" y="4514338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Embedded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Design Pattern: Stove Pipes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1535" y="2743200"/>
            <a:ext cx="1392195" cy="3476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8281" y="2739081"/>
            <a:ext cx="1392195" cy="3476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35579" y="2747319"/>
            <a:ext cx="1392195" cy="34763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1705" y="3103906"/>
            <a:ext cx="9429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041294" y="2967545"/>
            <a:ext cx="777875" cy="588962"/>
            <a:chOff x="2485767" y="3198212"/>
            <a:chExt cx="777875" cy="588962"/>
          </a:xfrm>
        </p:grpSpPr>
        <p:sp>
          <p:nvSpPr>
            <p:cNvPr id="11" name="Freeform 236"/>
            <p:cNvSpPr>
              <a:spLocks/>
            </p:cNvSpPr>
            <p:nvPr/>
          </p:nvSpPr>
          <p:spPr bwMode="auto">
            <a:xfrm rot="1312990">
              <a:off x="2639755" y="3541112"/>
              <a:ext cx="623887" cy="246062"/>
            </a:xfrm>
            <a:custGeom>
              <a:avLst/>
              <a:gdLst>
                <a:gd name="T0" fmla="*/ 2147483647 w 343"/>
                <a:gd name="T1" fmla="*/ 2147483647 h 578"/>
                <a:gd name="T2" fmla="*/ 0 w 343"/>
                <a:gd name="T3" fmla="*/ 0 h 578"/>
                <a:gd name="T4" fmla="*/ 2147483647 w 343"/>
                <a:gd name="T5" fmla="*/ 2147483647 h 578"/>
                <a:gd name="T6" fmla="*/ 0 60000 65536"/>
                <a:gd name="T7" fmla="*/ 0 60000 65536"/>
                <a:gd name="T8" fmla="*/ 0 60000 65536"/>
                <a:gd name="T9" fmla="*/ 0 w 343"/>
                <a:gd name="T10" fmla="*/ 0 h 578"/>
                <a:gd name="T11" fmla="*/ 343 w 343"/>
                <a:gd name="T12" fmla="*/ 578 h 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578">
                  <a:moveTo>
                    <a:pt x="262" y="578"/>
                  </a:moveTo>
                  <a:lnTo>
                    <a:pt x="0" y="0"/>
                  </a:lnTo>
                  <a:lnTo>
                    <a:pt x="343" y="47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2" name="Picture 1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89" t="22641" r="8333" b="15094"/>
            <a:stretch>
              <a:fillRect/>
            </a:stretch>
          </p:blipFill>
          <p:spPr bwMode="auto">
            <a:xfrm rot="4952450">
              <a:off x="2500848" y="3183131"/>
              <a:ext cx="3190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1383957" y="4085968"/>
            <a:ext cx="963827" cy="782594"/>
            <a:chOff x="1136822" y="3410465"/>
            <a:chExt cx="963827" cy="782594"/>
          </a:xfrm>
        </p:grpSpPr>
        <p:sp>
          <p:nvSpPr>
            <p:cNvPr id="13" name="Oval 12"/>
            <p:cNvSpPr/>
            <p:nvPr/>
          </p:nvSpPr>
          <p:spPr>
            <a:xfrm>
              <a:off x="1136822" y="3410465"/>
              <a:ext cx="963827" cy="782594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9816" y="3608173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Data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47753" y="4106561"/>
            <a:ext cx="963827" cy="782594"/>
            <a:chOff x="1136822" y="3410465"/>
            <a:chExt cx="963827" cy="782594"/>
          </a:xfrm>
        </p:grpSpPr>
        <p:sp>
          <p:nvSpPr>
            <p:cNvPr id="17" name="Oval 16"/>
            <p:cNvSpPr/>
            <p:nvPr/>
          </p:nvSpPr>
          <p:spPr>
            <a:xfrm>
              <a:off x="1136822" y="3410465"/>
              <a:ext cx="963827" cy="782594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09816" y="3608173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Data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15665" y="4139512"/>
            <a:ext cx="963827" cy="782594"/>
            <a:chOff x="1136822" y="3410465"/>
            <a:chExt cx="963827" cy="782594"/>
          </a:xfrm>
        </p:grpSpPr>
        <p:sp>
          <p:nvSpPr>
            <p:cNvPr id="20" name="Oval 19"/>
            <p:cNvSpPr/>
            <p:nvPr/>
          </p:nvSpPr>
          <p:spPr>
            <a:xfrm>
              <a:off x="1136822" y="3410465"/>
              <a:ext cx="963827" cy="782594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09816" y="3608173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Data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Picture 8" descr="http://www.es.northropgrumman.com/solutions/starlite/assets/starlite_sarspot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058" y="5127445"/>
            <a:ext cx="1139218" cy="1022230"/>
          </a:xfrm>
          <a:prstGeom prst="rect">
            <a:avLst/>
          </a:prstGeom>
          <a:noFill/>
        </p:spPr>
      </p:pic>
      <p:pic>
        <p:nvPicPr>
          <p:cNvPr id="23" name="Picture 2" descr="http://www.f-111.net/CarloKopp/APG-76-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8280" y="5119208"/>
            <a:ext cx="1112372" cy="1001505"/>
          </a:xfrm>
          <a:prstGeom prst="rect">
            <a:avLst/>
          </a:prstGeom>
          <a:noFill/>
        </p:spPr>
      </p:pic>
      <p:pic>
        <p:nvPicPr>
          <p:cNvPr id="22530" name="Picture 2" descr="http://www.ubergizmo.com/photos/2007/11/weather-rad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5694" y="2903239"/>
            <a:ext cx="768522" cy="929452"/>
          </a:xfrm>
          <a:prstGeom prst="rect">
            <a:avLst/>
          </a:prstGeom>
          <a:noFill/>
        </p:spPr>
      </p:pic>
      <p:pic>
        <p:nvPicPr>
          <p:cNvPr id="25" name="Picture 4" descr="http://www.nssl.noaa.gov/40thanniversary/talks/zrnic/images/slide6_dz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5654" y="5226302"/>
            <a:ext cx="1073319" cy="82798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35459" y="1466336"/>
            <a:ext cx="8074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Sensors produce data in their own world – not shared with other platforms or systems.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Leads to redundancy and waste in systems, inefficiencies, and increased cost and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development time.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Data Distribution and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3" y="1237324"/>
            <a:ext cx="8382000" cy="1596493"/>
          </a:xfrm>
        </p:spPr>
        <p:txBody>
          <a:bodyPr/>
          <a:lstStyle/>
          <a:p>
            <a:r>
              <a:rPr lang="en-US" dirty="0" smtClean="0"/>
              <a:t>The data products in the embedded space are defined using the VSIPL++ data model.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67699" y="6276208"/>
            <a:ext cx="8342313" cy="418576"/>
          </a:xfrm>
          <a:prstGeom prst="rect">
            <a:avLst/>
          </a:prstGeom>
          <a:solidFill>
            <a:srgbClr val="005DAA"/>
          </a:solidFill>
          <a:ln w="9525" algn="ctr">
            <a:noFill/>
            <a:miter lim="800000"/>
            <a:headEnd/>
            <a:tailEnd/>
          </a:ln>
        </p:spPr>
        <p:txBody>
          <a:bodyPr wrap="square" bIns="64008" anchor="b" anchorCtr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Come see our poster for details!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f-111.net/CarloKopp/APG-76-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307" y="1824073"/>
            <a:ext cx="1112372" cy="1001505"/>
          </a:xfrm>
          <a:prstGeom prst="rect">
            <a:avLst/>
          </a:prstGeom>
          <a:noFill/>
        </p:spPr>
      </p:pic>
      <p:pic>
        <p:nvPicPr>
          <p:cNvPr id="21508" name="Picture 4" descr="http://www.nssl.noaa.gov/40thanniversary/talks/zrnic/images/slide6_d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4832" y="5176874"/>
            <a:ext cx="1073319" cy="827989"/>
          </a:xfrm>
          <a:prstGeom prst="rect">
            <a:avLst/>
          </a:prstGeom>
          <a:noFill/>
        </p:spPr>
      </p:pic>
      <p:pic>
        <p:nvPicPr>
          <p:cNvPr id="21510" name="Picture 6" descr="http://www.codeproject.com/KB/grid/DrawingRadarDisplayWithCS/Rad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8832" y="4888547"/>
            <a:ext cx="1180413" cy="1180413"/>
          </a:xfrm>
          <a:prstGeom prst="rect">
            <a:avLst/>
          </a:prstGeom>
          <a:noFill/>
        </p:spPr>
      </p:pic>
      <p:pic>
        <p:nvPicPr>
          <p:cNvPr id="21512" name="Picture 8" descr="http://www.es.northropgrumman.com/solutions/starlite/assets/starlite_sarspot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3506" y="1815834"/>
            <a:ext cx="1139218" cy="1022230"/>
          </a:xfrm>
          <a:prstGeom prst="rect">
            <a:avLst/>
          </a:prstGeom>
          <a:noFill/>
        </p:spPr>
      </p:pic>
      <p:pic>
        <p:nvPicPr>
          <p:cNvPr id="21514" name="Picture 10" descr="http://www.defenseindustrydaily.com/images/ELEC_G-ATOR_Multiradar_Diorama_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303" y="2466624"/>
            <a:ext cx="1068749" cy="820265"/>
          </a:xfrm>
          <a:prstGeom prst="rect">
            <a:avLst/>
          </a:prstGeom>
          <a:noFill/>
        </p:spPr>
      </p:pic>
      <p:pic>
        <p:nvPicPr>
          <p:cNvPr id="21516" name="Picture 12" descr="http://www.lamit.ro/images/satellite-dish-lamit-hu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582" y="3694062"/>
            <a:ext cx="743809" cy="615736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673445" y="4623350"/>
            <a:ext cx="777875" cy="588962"/>
            <a:chOff x="2485767" y="3198212"/>
            <a:chExt cx="777875" cy="588962"/>
          </a:xfrm>
        </p:grpSpPr>
        <p:sp>
          <p:nvSpPr>
            <p:cNvPr id="20" name="Freeform 236"/>
            <p:cNvSpPr>
              <a:spLocks/>
            </p:cNvSpPr>
            <p:nvPr/>
          </p:nvSpPr>
          <p:spPr bwMode="auto">
            <a:xfrm rot="1312990">
              <a:off x="2639755" y="3541112"/>
              <a:ext cx="623887" cy="246062"/>
            </a:xfrm>
            <a:custGeom>
              <a:avLst/>
              <a:gdLst>
                <a:gd name="T0" fmla="*/ 2147483647 w 343"/>
                <a:gd name="T1" fmla="*/ 2147483647 h 578"/>
                <a:gd name="T2" fmla="*/ 0 w 343"/>
                <a:gd name="T3" fmla="*/ 0 h 578"/>
                <a:gd name="T4" fmla="*/ 2147483647 w 343"/>
                <a:gd name="T5" fmla="*/ 2147483647 h 578"/>
                <a:gd name="T6" fmla="*/ 0 60000 65536"/>
                <a:gd name="T7" fmla="*/ 0 60000 65536"/>
                <a:gd name="T8" fmla="*/ 0 60000 65536"/>
                <a:gd name="T9" fmla="*/ 0 w 343"/>
                <a:gd name="T10" fmla="*/ 0 h 578"/>
                <a:gd name="T11" fmla="*/ 343 w 343"/>
                <a:gd name="T12" fmla="*/ 578 h 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578">
                  <a:moveTo>
                    <a:pt x="262" y="578"/>
                  </a:moveTo>
                  <a:lnTo>
                    <a:pt x="0" y="0"/>
                  </a:lnTo>
                  <a:lnTo>
                    <a:pt x="343" y="47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1" name="Picture 1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89" t="22641" r="8333" b="15094"/>
            <a:stretch>
              <a:fillRect/>
            </a:stretch>
          </p:blipFill>
          <p:spPr bwMode="auto">
            <a:xfrm rot="4952450">
              <a:off x="2500848" y="3183131"/>
              <a:ext cx="3190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238897" y="5469925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Sensors generate data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80519" y="3080951"/>
            <a:ext cx="1235676" cy="749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99286" y="4044778"/>
            <a:ext cx="1342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664043" y="4275438"/>
            <a:ext cx="1186249" cy="757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94639" y="3418702"/>
            <a:ext cx="330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Data can be utilized by different 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nodes, processors, and platforms</a:t>
            </a:r>
          </a:p>
        </p:txBody>
      </p:sp>
      <p:pic>
        <p:nvPicPr>
          <p:cNvPr id="35" name="Picture 1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871" y="1966870"/>
            <a:ext cx="5365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6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083" y="3005051"/>
            <a:ext cx="9429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5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1746" y="4264284"/>
            <a:ext cx="863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4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23439" y="4354760"/>
            <a:ext cx="906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Arrow Connector 38"/>
          <p:cNvCxnSpPr/>
          <p:nvPr/>
        </p:nvCxnSpPr>
        <p:spPr>
          <a:xfrm rot="5400000" flipH="1" flipV="1">
            <a:off x="4271318" y="2743201"/>
            <a:ext cx="902045" cy="770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59643" y="4015946"/>
            <a:ext cx="1342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221892" y="4543169"/>
            <a:ext cx="1025611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17123" y="2248930"/>
            <a:ext cx="2669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Sensors have typically been designed to produce data for a specific platform or system, but their data is often useful to other platforms as well.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76368" y="5445211"/>
            <a:ext cx="269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 same data can be interpreted in different ways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For use with different systems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023286" y="3723503"/>
            <a:ext cx="1227438" cy="766119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336324" y="3912973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ng power point template 052810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 power point template 052810</Template>
  <TotalTime>4808</TotalTime>
  <Words>271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ng power point template 052810</vt:lpstr>
      <vt:lpstr>Development of a Component-Based Framework using VSIPL++</vt:lpstr>
      <vt:lpstr>Our Data Sharing Challenge Current State: Lots of Data, Little Sharing/Interoperability</vt:lpstr>
      <vt:lpstr>Data Sharing Between Solution Classes</vt:lpstr>
      <vt:lpstr>Legacy Design Pattern: Stove Pipes </vt:lpstr>
      <vt:lpstr>Enabling Data Distribution and Interoperability</vt:lpstr>
      <vt:lpstr>Slide 6</vt:lpstr>
    </vt:vector>
  </TitlesOfParts>
  <Company>Northrop Grumman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Component-Based Framework using VSIPL++</dc:title>
  <dc:creator>wardal1</dc:creator>
  <cp:lastModifiedBy>LE14814</cp:lastModifiedBy>
  <cp:revision>244</cp:revision>
  <dcterms:created xsi:type="dcterms:W3CDTF">2010-08-16T15:00:40Z</dcterms:created>
  <dcterms:modified xsi:type="dcterms:W3CDTF">2010-10-26T19:41:53Z</dcterms:modified>
</cp:coreProperties>
</file>