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277" r:id="rId3"/>
    <p:sldId id="305" r:id="rId4"/>
  </p:sldIdLst>
  <p:sldSz cx="9144000" cy="6858000" type="screen4x3"/>
  <p:notesSz cx="6400800" cy="86868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00"/>
    <a:srgbClr val="DDDDDD"/>
    <a:srgbClr val="5B58E4"/>
    <a:srgbClr val="02426A"/>
    <a:srgbClr val="260666"/>
    <a:srgbClr val="009999"/>
    <a:srgbClr val="0066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8495" autoAdjust="0"/>
    <p:restoredTop sz="92270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63"/>
        <p:guide pos="29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178" y="-84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0477" y="4126824"/>
            <a:ext cx="4696883" cy="3908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4506" tIns="41512" rIns="84506" bIns="41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657225"/>
            <a:ext cx="4325938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150"/>
            <a:ext cx="1943100" cy="5502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150"/>
            <a:ext cx="5676900" cy="550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HPEC-2010-PPTslide-Logo_3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549" y="19050"/>
            <a:ext cx="90920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46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46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3" descr="HPEC-2010-PPTslide-Logo_3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0549" y="19050"/>
            <a:ext cx="90920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HPEC-2010-PPTslide-Logo_3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8800" y="28575"/>
            <a:ext cx="927099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57150"/>
            <a:ext cx="7086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4625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-317500" y="855663"/>
            <a:ext cx="97551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solidFill>
            <a:srgbClr val="742A5B"/>
          </a:solidFill>
          <a:ln w="50800" cap="rnd" cmpd="sng">
            <a:solidFill>
              <a:srgbClr val="0242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-317500" y="6445250"/>
            <a:ext cx="68468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12" y="0"/>
              </a:cxn>
              <a:cxn ang="0">
                <a:pos x="0" y="0"/>
              </a:cxn>
            </a:cxnLst>
            <a:rect l="0" t="0" r="r" b="b"/>
            <a:pathLst>
              <a:path w="4313" h="1">
                <a:moveTo>
                  <a:pt x="0" y="0"/>
                </a:moveTo>
                <a:lnTo>
                  <a:pt x="4312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242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581775" y="6299200"/>
            <a:ext cx="2154238" cy="314325"/>
          </a:xfrm>
          <a:prstGeom prst="rect">
            <a:avLst/>
          </a:prstGeom>
          <a:noFill/>
          <a:ln w="12700">
            <a:solidFill>
              <a:srgbClr val="02426A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2426A"/>
                </a:solidFill>
              </a:rPr>
              <a:t>MIT Lincoln Laboratory</a:t>
            </a:r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3350" y="136525"/>
            <a:ext cx="558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90500" y="6411913"/>
            <a:ext cx="666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/>
            <a:r>
              <a:rPr lang="en-US" sz="700" dirty="0"/>
              <a:t>HPEC 2010  intro-V1</a:t>
            </a:r>
          </a:p>
          <a:p>
            <a:pPr algn="ctr"/>
            <a:r>
              <a:rPr lang="en-US" sz="700" dirty="0" err="1"/>
              <a:t>R.Bond</a:t>
            </a:r>
            <a:r>
              <a:rPr lang="en-US" sz="700" dirty="0"/>
              <a:t> </a:t>
            </a:r>
            <a:r>
              <a:rPr lang="en-US" sz="700" dirty="0" smtClean="0"/>
              <a:t>8/16/2010</a:t>
            </a:r>
            <a:endParaRPr lang="en-US" sz="700" dirty="0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8716963" y="6457950"/>
            <a:ext cx="85248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" y="0"/>
              </a:cxn>
              <a:cxn ang="0">
                <a:pos x="0" y="0"/>
              </a:cxn>
            </a:cxnLst>
            <a:rect l="0" t="0" r="r" b="b"/>
            <a:pathLst>
              <a:path w="537" h="1">
                <a:moveTo>
                  <a:pt x="0" y="0"/>
                </a:moveTo>
                <a:lnTo>
                  <a:pt x="536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242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" name="Picture 3" descr="HPEC-2010-PPTslide-Logo_300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10549" y="19050"/>
            <a:ext cx="90920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51" r:id="rId5"/>
    <p:sldLayoutId id="2147483652" r:id="rId6"/>
    <p:sldLayoutId id="2147483660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25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13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600" b="1">
          <a:solidFill>
            <a:schemeClr val="tx1"/>
          </a:solidFill>
          <a:latin typeface="+mn-lt"/>
        </a:defRPr>
      </a:lvl3pPr>
      <a:lvl4pPr marL="1546225" indent="-1190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4pPr>
      <a:lvl5pPr marL="1828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5pPr>
      <a:lvl6pPr marL="22860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6pPr>
      <a:lvl7pPr marL="27432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7pPr>
      <a:lvl8pPr marL="32004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8pPr>
      <a:lvl9pPr marL="3657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..\..\..\..\program%20files\qualcomm\Local%20Settings\HPEC2004\Workshop%20at%20Glance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file:///\\strata\sinno\My%20Documents\HPEC\Workshop%20at%20Glance.pp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HPEC-2010-PPTslide-Logo_3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Highlights</a:t>
            </a:r>
            <a:endParaRPr lang="en-US" sz="1800"/>
          </a:p>
        </p:txBody>
      </p:sp>
      <p:sp>
        <p:nvSpPr>
          <p:cNvPr id="51208" name="Text Box 8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528763" y="1150938"/>
            <a:ext cx="7358062" cy="19482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Aft>
                <a:spcPct val="100000"/>
              </a:spcAft>
              <a:tabLst>
                <a:tab pos="4343400" algn="l"/>
              </a:tabLst>
            </a:pPr>
            <a:r>
              <a:rPr lang="en-US" sz="1200" i="1" dirty="0">
                <a:solidFill>
                  <a:srgbClr val="7030A0"/>
                </a:solidFill>
                <a:latin typeface="Arial" charset="0"/>
              </a:rPr>
              <a:t>Mission Keynote Address</a:t>
            </a:r>
            <a:r>
              <a:rPr lang="en-US" sz="1200" b="0" i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1200" i="1" dirty="0">
                <a:solidFill>
                  <a:srgbClr val="7030A0"/>
                </a:solidFill>
                <a:latin typeface="Arial" charset="0"/>
              </a:rPr>
              <a:t>–</a:t>
            </a:r>
            <a:r>
              <a:rPr lang="en-US" sz="1200" b="0" i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1200" dirty="0">
                <a:solidFill>
                  <a:srgbClr val="7030A0"/>
                </a:solidFill>
                <a:latin typeface="Arial" charset="0"/>
              </a:rPr>
              <a:t>Dr. </a:t>
            </a:r>
            <a:r>
              <a:rPr lang="en-US" sz="1200" dirty="0" smtClean="0">
                <a:solidFill>
                  <a:srgbClr val="7030A0"/>
                </a:solidFill>
                <a:latin typeface="Arial" charset="0"/>
              </a:rPr>
              <a:t>Peter Lee / DARPA TCTO</a:t>
            </a:r>
            <a:endParaRPr lang="en-US" sz="800" dirty="0">
              <a:solidFill>
                <a:srgbClr val="7030A0"/>
              </a:solidFill>
              <a:latin typeface="Arial" charset="0"/>
            </a:endParaRPr>
          </a:p>
          <a:p>
            <a:pPr>
              <a:lnSpc>
                <a:spcPct val="80000"/>
              </a:lnSpc>
              <a:spcAft>
                <a:spcPct val="100000"/>
              </a:spcAft>
              <a:tabLst>
                <a:tab pos="4343400" algn="l"/>
              </a:tabLst>
            </a:pPr>
            <a:r>
              <a:rPr lang="en-US" sz="1200" dirty="0">
                <a:latin typeface="Arial" charset="0"/>
              </a:rPr>
              <a:t>Session 1: </a:t>
            </a:r>
            <a:r>
              <a:rPr lang="en-US" sz="1200" b="0" i="1" dirty="0" smtClean="0">
                <a:latin typeface="Arial" charset="0"/>
              </a:rPr>
              <a:t>GPU                                                          </a:t>
            </a:r>
            <a:r>
              <a:rPr lang="en-US" sz="1200" dirty="0" smtClean="0">
                <a:latin typeface="Arial" charset="0"/>
              </a:rPr>
              <a:t>Focus </a:t>
            </a:r>
            <a:r>
              <a:rPr lang="en-US" sz="1200" dirty="0">
                <a:latin typeface="Arial" charset="0"/>
              </a:rPr>
              <a:t>1:</a:t>
            </a:r>
            <a:r>
              <a:rPr lang="en-US" dirty="0"/>
              <a:t> </a:t>
            </a:r>
            <a:r>
              <a:rPr lang="en-US" sz="1200" b="0" i="1" dirty="0" smtClean="0">
                <a:latin typeface="Arial" charset="0"/>
              </a:rPr>
              <a:t>Novel Technologies  </a:t>
            </a:r>
            <a:r>
              <a:rPr lang="en-US" sz="1200" dirty="0">
                <a:latin typeface="Arial" charset="0"/>
              </a:rPr>
              <a:t/>
            </a:r>
            <a:br>
              <a:rPr lang="en-US" sz="1200" dirty="0">
                <a:latin typeface="Arial" charset="0"/>
              </a:rPr>
            </a:br>
            <a:r>
              <a:rPr lang="en-US" sz="1200" dirty="0">
                <a:latin typeface="Arial" charset="0"/>
              </a:rPr>
              <a:t>                    </a:t>
            </a:r>
            <a:r>
              <a:rPr lang="en-US" sz="1200" dirty="0" smtClean="0">
                <a:latin typeface="Arial" charset="0"/>
              </a:rPr>
              <a:t>Poster </a:t>
            </a:r>
            <a:r>
              <a:rPr lang="en-US" sz="1200" dirty="0">
                <a:latin typeface="Arial" charset="0"/>
              </a:rPr>
              <a:t>/ Demo A:  </a:t>
            </a:r>
            <a:r>
              <a:rPr lang="en-US" sz="1200" b="0" i="1" dirty="0">
                <a:latin typeface="Arial" charset="0"/>
              </a:rPr>
              <a:t>GPU Technologies and </a:t>
            </a:r>
            <a:r>
              <a:rPr lang="en-US" sz="1200" b="0" i="1" dirty="0" smtClean="0">
                <a:latin typeface="Arial" charset="0"/>
              </a:rPr>
              <a:t>Applications</a:t>
            </a:r>
            <a:endParaRPr lang="en-US" sz="1200" b="0" i="1" dirty="0">
              <a:latin typeface="Arial" charset="0"/>
            </a:endParaRPr>
          </a:p>
          <a:p>
            <a:pPr>
              <a:lnSpc>
                <a:spcPct val="75000"/>
              </a:lnSpc>
              <a:spcAft>
                <a:spcPct val="100000"/>
              </a:spcAft>
              <a:tabLst>
                <a:tab pos="4343400" algn="l"/>
              </a:tabLst>
            </a:pPr>
            <a:r>
              <a:rPr lang="en-US" sz="1200" dirty="0">
                <a:latin typeface="Arial" charset="0"/>
              </a:rPr>
              <a:t>Session 2: </a:t>
            </a:r>
            <a:r>
              <a:rPr lang="en-US" sz="1200" b="0" i="1" dirty="0">
                <a:latin typeface="Arial" charset="0"/>
              </a:rPr>
              <a:t>Many Core </a:t>
            </a:r>
            <a:r>
              <a:rPr lang="en-US" sz="1200" b="0" i="1" dirty="0" smtClean="0">
                <a:latin typeface="Arial" charset="0"/>
              </a:rPr>
              <a:t>Processors                              </a:t>
            </a:r>
            <a:r>
              <a:rPr lang="en-US" sz="1200" dirty="0" smtClean="0">
                <a:latin typeface="Arial" charset="0"/>
              </a:rPr>
              <a:t>Focus </a:t>
            </a:r>
            <a:r>
              <a:rPr lang="en-US" sz="1200" dirty="0">
                <a:latin typeface="Arial" charset="0"/>
              </a:rPr>
              <a:t>2</a:t>
            </a:r>
            <a:r>
              <a:rPr lang="en-US" sz="1200" dirty="0" smtClean="0">
                <a:latin typeface="Arial" charset="0"/>
              </a:rPr>
              <a:t>: </a:t>
            </a:r>
            <a:r>
              <a:rPr lang="en-US" sz="1200" b="0" i="1" dirty="0" smtClean="0">
                <a:latin typeface="Arial" charset="0"/>
              </a:rPr>
              <a:t>U.S. Only &amp; Networked Computing</a:t>
            </a:r>
            <a:endParaRPr lang="en-US" dirty="0"/>
          </a:p>
          <a:p>
            <a:pPr>
              <a:lnSpc>
                <a:spcPct val="75000"/>
              </a:lnSpc>
              <a:tabLst>
                <a:tab pos="4343400" algn="l"/>
              </a:tabLst>
            </a:pPr>
            <a:endParaRPr lang="en-US" sz="400" dirty="0">
              <a:latin typeface="Arial" charset="0"/>
            </a:endParaRPr>
          </a:p>
          <a:p>
            <a:pPr>
              <a:lnSpc>
                <a:spcPct val="95000"/>
              </a:lnSpc>
              <a:tabLst>
                <a:tab pos="4343400" algn="l"/>
              </a:tabLst>
            </a:pPr>
            <a:r>
              <a:rPr lang="en-US" sz="1200" dirty="0">
                <a:latin typeface="Arial" charset="0"/>
              </a:rPr>
              <a:t>Reception and Banquet (Burlington Marriott)</a:t>
            </a:r>
          </a:p>
          <a:p>
            <a:pPr>
              <a:lnSpc>
                <a:spcPct val="95000"/>
              </a:lnSpc>
              <a:tabLst>
                <a:tab pos="4343400" algn="l"/>
              </a:tabLst>
            </a:pPr>
            <a:r>
              <a:rPr lang="en-US" sz="1200" i="1" dirty="0" smtClean="0">
                <a:solidFill>
                  <a:srgbClr val="7030A0"/>
                </a:solidFill>
                <a:latin typeface="Arial" charset="0"/>
              </a:rPr>
              <a:t>Banquet Presentation</a:t>
            </a:r>
            <a:r>
              <a:rPr lang="en-US" sz="1200" b="0" i="1" dirty="0" smtClean="0">
                <a:solidFill>
                  <a:srgbClr val="7030A0"/>
                </a:solidFill>
                <a:latin typeface="Arial" charset="0"/>
              </a:rPr>
              <a:t>  </a:t>
            </a:r>
            <a:r>
              <a:rPr lang="en-US" sz="1200" i="1" dirty="0" smtClean="0">
                <a:solidFill>
                  <a:srgbClr val="742A5B"/>
                </a:solidFill>
                <a:latin typeface="Arial" charset="0"/>
              </a:rPr>
              <a:t>– </a:t>
            </a:r>
            <a:r>
              <a:rPr lang="en-US" sz="1200" dirty="0" smtClean="0"/>
              <a:t>Professor Rahul Sarpeshkar / MIT</a:t>
            </a:r>
            <a:endParaRPr lang="en-US" sz="1200" dirty="0" smtClean="0">
              <a:solidFill>
                <a:srgbClr val="742A5B"/>
              </a:solidFill>
              <a:latin typeface="Arial" charset="0"/>
            </a:endParaRPr>
          </a:p>
          <a:p>
            <a:pPr>
              <a:tabLst>
                <a:tab pos="4343400" algn="l"/>
              </a:tabLst>
            </a:pPr>
            <a:r>
              <a:rPr lang="en-US" sz="1200" dirty="0" smtClean="0">
                <a:solidFill>
                  <a:srgbClr val="742A5B"/>
                </a:solidFill>
                <a:latin typeface="Arial" charset="0"/>
              </a:rPr>
              <a:t>                                          </a:t>
            </a:r>
            <a:r>
              <a:rPr lang="en-US" sz="1200" i="1" dirty="0">
                <a:solidFill>
                  <a:srgbClr val="7030A0"/>
                </a:solidFill>
                <a:latin typeface="Arial" charset="0"/>
              </a:rPr>
              <a:t>Title: </a:t>
            </a:r>
            <a:r>
              <a:rPr lang="en-US" sz="1200" i="1" dirty="0" smtClean="0">
                <a:solidFill>
                  <a:srgbClr val="7030A0"/>
                </a:solidFill>
                <a:latin typeface="Arial" charset="0"/>
              </a:rPr>
              <a:t>Analog and Bio-inspired Computation</a:t>
            </a:r>
            <a:endParaRPr lang="en-US" sz="1200" i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1073150"/>
            <a:ext cx="1625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Arial" charset="0"/>
              </a:rPr>
              <a:t>Day 1</a:t>
            </a:r>
          </a:p>
          <a:p>
            <a:pPr algn="ctr"/>
            <a:r>
              <a:rPr lang="en-US" sz="1400" b="0" dirty="0" smtClean="0">
                <a:latin typeface="Arial" charset="0"/>
              </a:rPr>
              <a:t>Wednesday</a:t>
            </a:r>
            <a:endParaRPr lang="en-US" sz="1400" b="0" dirty="0">
              <a:latin typeface="Arial" charset="0"/>
            </a:endParaRPr>
          </a:p>
          <a:p>
            <a:pPr algn="ctr"/>
            <a:r>
              <a:rPr lang="en-US" sz="1400" b="0" dirty="0" smtClean="0">
                <a:latin typeface="Arial" charset="0"/>
              </a:rPr>
              <a:t>15 </a:t>
            </a:r>
            <a:r>
              <a:rPr lang="en-US" sz="1400" b="0" dirty="0">
                <a:latin typeface="Arial" charset="0"/>
              </a:rPr>
              <a:t>September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0" y="3576638"/>
            <a:ext cx="1625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Arial" charset="0"/>
              </a:rPr>
              <a:t>Day 2</a:t>
            </a:r>
          </a:p>
          <a:p>
            <a:pPr algn="ctr"/>
            <a:r>
              <a:rPr lang="en-US" sz="1400" b="0" dirty="0" smtClean="0">
                <a:latin typeface="Arial" charset="0"/>
              </a:rPr>
              <a:t>Thursday</a:t>
            </a:r>
            <a:endParaRPr lang="en-US" sz="1400" b="0" dirty="0">
              <a:latin typeface="Arial" charset="0"/>
            </a:endParaRPr>
          </a:p>
          <a:p>
            <a:pPr algn="ctr"/>
            <a:r>
              <a:rPr lang="en-US" sz="1400" b="0" dirty="0" smtClean="0">
                <a:latin typeface="Arial" charset="0"/>
              </a:rPr>
              <a:t>16 </a:t>
            </a:r>
            <a:r>
              <a:rPr lang="en-US" sz="1400" b="0" dirty="0">
                <a:latin typeface="Arial" charset="0"/>
              </a:rPr>
              <a:t>September</a:t>
            </a:r>
          </a:p>
        </p:txBody>
      </p:sp>
      <p:sp>
        <p:nvSpPr>
          <p:cNvPr id="51213" name="Text Box 13">
            <a:hlinkClick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509713" y="3613150"/>
            <a:ext cx="7011987" cy="16804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sz="1200" i="1" dirty="0">
                <a:solidFill>
                  <a:srgbClr val="7030A0"/>
                </a:solidFill>
                <a:latin typeface="Arial" charset="0"/>
              </a:rPr>
              <a:t>Technology Keynote Address – </a:t>
            </a:r>
            <a:r>
              <a:rPr lang="en-US" sz="1200" dirty="0" smtClean="0">
                <a:solidFill>
                  <a:srgbClr val="7030A0"/>
                </a:solidFill>
                <a:latin typeface="Arial" charset="0"/>
              </a:rPr>
              <a:t>Mr. Robert Bond / MIT Lincoln Laboratory</a:t>
            </a:r>
            <a:endParaRPr lang="en-US" sz="1200" dirty="0">
              <a:solidFill>
                <a:srgbClr val="7030A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Arial" charset="0"/>
              </a:rPr>
              <a:t>Session 3: </a:t>
            </a:r>
            <a:r>
              <a:rPr lang="en-US" sz="1200" b="0" i="1" dirty="0" smtClean="0">
                <a:latin typeface="Arial" charset="0"/>
              </a:rPr>
              <a:t>Cloud Computing</a:t>
            </a:r>
            <a:r>
              <a:rPr lang="en-US" sz="1200" dirty="0">
                <a:latin typeface="Arial" charset="0"/>
              </a:rPr>
              <a:t>			Focus 3: </a:t>
            </a:r>
            <a:r>
              <a:rPr lang="en-US" sz="1200" b="0" i="1" dirty="0" smtClean="0">
                <a:latin typeface="Arial" charset="0"/>
              </a:rPr>
              <a:t>GPU Frameworks</a:t>
            </a:r>
            <a:endParaRPr lang="en-US" sz="1200" b="0" i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Arial" charset="0"/>
              </a:rPr>
              <a:t>                    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Poster / Demo B:  </a:t>
            </a:r>
            <a:r>
              <a:rPr lang="fr-FR" sz="1200" b="0" i="1" dirty="0" smtClean="0">
                <a:latin typeface="Arial" charset="0"/>
              </a:rPr>
              <a:t>Cloud Technologies and Applications</a:t>
            </a:r>
            <a:r>
              <a:rPr lang="en-US" dirty="0" smtClean="0"/>
              <a:t> </a:t>
            </a:r>
            <a:endParaRPr lang="en-US" dirty="0"/>
          </a:p>
          <a:p>
            <a:endParaRPr lang="en-US" sz="1200" b="0" i="1" dirty="0">
              <a:latin typeface="Arial" charset="0"/>
            </a:endParaRPr>
          </a:p>
          <a:p>
            <a:r>
              <a:rPr lang="en-US" sz="1200" dirty="0">
                <a:latin typeface="Arial" charset="0"/>
              </a:rPr>
              <a:t>Session 4: </a:t>
            </a:r>
            <a:r>
              <a:rPr lang="en-US" sz="1200" b="0" i="1" dirty="0">
                <a:latin typeface="Arial" charset="0"/>
              </a:rPr>
              <a:t>Awards Session			</a:t>
            </a:r>
          </a:p>
          <a:p>
            <a:r>
              <a:rPr lang="en-US" sz="1200" dirty="0">
                <a:solidFill>
                  <a:srgbClr val="742A5B"/>
                </a:solidFill>
                <a:latin typeface="Arial" charset="0"/>
              </a:rPr>
              <a:t>Panel:  </a:t>
            </a:r>
            <a:r>
              <a:rPr lang="en-US" sz="1200" b="0" i="1" dirty="0" smtClean="0">
                <a:latin typeface="Arial" charset="0"/>
              </a:rPr>
              <a:t>ISR Clouds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149225" y="3484563"/>
            <a:ext cx="8848725" cy="952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HPEC-2010-PPTslide-Logo_3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l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Internal HD:Applications:Microsoft Office 98:Templates:ll.ppt</Template>
  <TotalTime>21343</TotalTime>
  <Pages>1</Pages>
  <Words>41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ll</vt:lpstr>
      <vt:lpstr>Slide 1</vt:lpstr>
      <vt:lpstr>Agenda Highlights</vt:lpstr>
      <vt:lpstr>Slide 3</vt:lpstr>
    </vt:vector>
  </TitlesOfParts>
  <Company>MIT Lincoln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High Performance Embedded Computing Workshop</dc:title>
  <dc:subject/>
  <dc:creator>Dana Sinno</dc:creator>
  <cp:keywords/>
  <dc:description/>
  <cp:lastModifiedBy>LE14814</cp:lastModifiedBy>
  <cp:revision>313</cp:revision>
  <cp:lastPrinted>2001-09-24T13:27:33Z</cp:lastPrinted>
  <dcterms:created xsi:type="dcterms:W3CDTF">2000-09-11T13:29:10Z</dcterms:created>
  <dcterms:modified xsi:type="dcterms:W3CDTF">2010-10-22T17:40:47Z</dcterms:modified>
</cp:coreProperties>
</file>