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FFFF66"/>
    <a:srgbClr val="FFFF00"/>
    <a:srgbClr val="CCECFF"/>
    <a:srgbClr val="800000"/>
    <a:srgbClr val="FF3300"/>
    <a:srgbClr val="B6E2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9157" autoAdjust="0"/>
  </p:normalViewPr>
  <p:slideViewPr>
    <p:cSldViewPr>
      <p:cViewPr varScale="1">
        <p:scale>
          <a:sx n="66" d="100"/>
          <a:sy n="66" d="100"/>
        </p:scale>
        <p:origin x="-6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00" y="-10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fld id="{B5F6A702-E57B-4BC3-9B93-7B5DB9554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b="0" i="1">
                <a:latin typeface="Times New Roman" pitchFamily="18" charset="0"/>
              </a:defRPr>
            </a:lvl1pPr>
          </a:lstStyle>
          <a:p>
            <a:fld id="{ADBF846E-575D-4899-9BAE-715CEFCAE0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4" tIns="46903" rIns="93804" bIns="46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855DA-D1DD-40E7-B893-BE1C494129C7}" type="slidenum">
              <a:rPr lang="en-US"/>
              <a:pPr/>
              <a:t>1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408" tIns="0" rIns="19408" bIns="0" anchor="b"/>
          <a:lstStyle/>
          <a:p>
            <a:pPr algn="r" defTabSz="931863"/>
            <a:r>
              <a:rPr lang="en-US" sz="1000" b="0" i="1">
                <a:latin typeface="Times New Roman" pitchFamily="18" charset="0"/>
              </a:rPr>
              <a:t>1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396875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3968750" y="8831263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408" tIns="0" rIns="19408" bIns="0" anchor="b"/>
          <a:lstStyle/>
          <a:p>
            <a:pPr algn="r" defTabSz="931863"/>
            <a:r>
              <a:rPr lang="en-US" sz="1000" b="0" i="1">
                <a:latin typeface="Times New Roman" pitchFamily="18" charset="0"/>
              </a:rPr>
              <a:t>1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31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Title Slide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5588"/>
            <a:ext cx="7772400" cy="1565275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-317500" y="730250"/>
            <a:ext cx="9755188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57200" y="6400800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700"/>
              <a:t>HPEC-</a:t>
            </a:r>
            <a:fld id="{B4DB1873-DCF7-4E43-96C5-D0F6B0B2277F}" type="slidenum">
              <a:rPr lang="en-US" sz="700"/>
              <a:pPr algn="ctr"/>
              <a:t>‹#›</a:t>
            </a:fld>
            <a:endParaRPr lang="en-US" sz="700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flipV="1">
            <a:off x="-309563" y="6016625"/>
            <a:ext cx="9753601" cy="15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  <a:ln w="12700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04" name="Rectangle 60"/>
          <p:cNvSpPr>
            <a:spLocks noChangeArrowheads="1"/>
          </p:cNvSpPr>
          <p:nvPr/>
        </p:nvSpPr>
        <p:spPr bwMode="auto">
          <a:xfrm>
            <a:off x="6586538" y="6019800"/>
            <a:ext cx="21494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MIT Lincoln Laboratory</a:t>
            </a:r>
          </a:p>
        </p:txBody>
      </p:sp>
      <p:pic>
        <p:nvPicPr>
          <p:cNvPr id="6205" name="Picture 6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98425"/>
            <a:ext cx="558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HPEC-2010-Logo_300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00825" y="4191000"/>
            <a:ext cx="2067339" cy="1828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548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548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33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35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4" tIns="46033" rIns="92064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335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4" tIns="46033" rIns="92064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-317500" y="855663"/>
            <a:ext cx="97551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586538" y="6303963"/>
            <a:ext cx="2149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MIT Lincoln Laboratory</a:t>
            </a:r>
          </a:p>
        </p:txBody>
      </p:sp>
      <p:pic>
        <p:nvPicPr>
          <p:cNvPr id="1036" name="Picture 1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250" y="98425"/>
            <a:ext cx="5588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8" name="Freeform 14"/>
          <p:cNvSpPr>
            <a:spLocks/>
          </p:cNvSpPr>
          <p:nvPr/>
        </p:nvSpPr>
        <p:spPr bwMode="auto">
          <a:xfrm flipV="1">
            <a:off x="8763000" y="6248400"/>
            <a:ext cx="914400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57200" y="6400800"/>
            <a:ext cx="66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700"/>
              <a:t>HPEC-</a:t>
            </a:r>
            <a:fld id="{C5C29FA9-9A8F-4559-812D-86E46D71C680}" type="slidenum">
              <a:rPr lang="en-US" sz="700"/>
              <a:pPr algn="ctr"/>
              <a:t>‹#›</a:t>
            </a:fld>
            <a:endParaRPr lang="en-US" sz="700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 flipV="1">
            <a:off x="-304800" y="6324600"/>
            <a:ext cx="6859588" cy="10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25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13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600" b="1">
          <a:solidFill>
            <a:schemeClr val="tx1"/>
          </a:solidFill>
          <a:latin typeface="+mn-lt"/>
        </a:defRPr>
      </a:lvl3pPr>
      <a:lvl4pPr marL="1546225" indent="-1190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4pPr>
      <a:lvl5pPr marL="1828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5pPr>
      <a:lvl6pPr marL="22860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6pPr>
      <a:lvl7pPr marL="27432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7pPr>
      <a:lvl8pPr marL="32004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8pPr>
      <a:lvl9pPr marL="3657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5588"/>
            <a:ext cx="8305800" cy="1565275"/>
          </a:xfrm>
        </p:spPr>
        <p:txBody>
          <a:bodyPr/>
          <a:lstStyle/>
          <a:p>
            <a:r>
              <a:rPr lang="en-US" dirty="0"/>
              <a:t>Poster / Demo A:</a:t>
            </a:r>
            <a:br>
              <a:rPr lang="en-US" dirty="0"/>
            </a:br>
            <a:r>
              <a:rPr lang="en-US" dirty="0" smtClean="0"/>
              <a:t>GPU Technologies and Applications</a:t>
            </a:r>
            <a:br>
              <a:rPr lang="en-US" dirty="0" smtClean="0"/>
            </a:br>
            <a:r>
              <a:rPr lang="en-US" dirty="0" smtClean="0"/>
              <a:t>(and some FPGAs too!)</a:t>
            </a:r>
            <a:endParaRPr lang="en-US" dirty="0"/>
          </a:p>
        </p:txBody>
      </p:sp>
      <p:sp>
        <p:nvSpPr>
          <p:cNvPr id="183299" name="Text Box 3"/>
          <p:cNvSpPr txBox="1">
            <a:spLocks noGrp="1" noChangeArrowheads="1"/>
          </p:cNvSpPr>
          <p:nvPr>
            <p:ph type="subTitle" idx="1"/>
          </p:nvPr>
        </p:nvSpPr>
        <p:spPr>
          <a:xfrm>
            <a:off x="152400" y="3429000"/>
            <a:ext cx="8610600" cy="17526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sz="2400" dirty="0" smtClean="0"/>
              <a:t>Miriam Leeser / Northeastern University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800" dirty="0" smtClean="0"/>
              <a:t>HPEC </a:t>
            </a:r>
            <a:r>
              <a:rPr lang="en-US" sz="1800" dirty="0"/>
              <a:t>Conference</a:t>
            </a:r>
          </a:p>
          <a:p>
            <a:pPr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1700" dirty="0" smtClean="0"/>
              <a:t>15 September 2010</a:t>
            </a:r>
            <a:endParaRPr lang="en-US" sz="1700" dirty="0"/>
          </a:p>
          <a:p>
            <a:pPr>
              <a:lnSpc>
                <a:spcPct val="95000"/>
              </a:lnSpc>
              <a:spcBef>
                <a:spcPct val="25000"/>
              </a:spcBef>
            </a:pPr>
            <a:endParaRPr lang="en-US" dirty="0"/>
          </a:p>
          <a:p>
            <a:pPr>
              <a:lnSpc>
                <a:spcPct val="95000"/>
              </a:lnSpc>
              <a:spcBef>
                <a:spcPct val="25000"/>
              </a:spcBef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X:Templates:Blank Presentation</Template>
  <TotalTime>9880</TotalTime>
  <Pages>1</Pages>
  <Words>20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Poster / Demo A: GPU Technologies and Applications (and some FPGAs too!)</vt:lpstr>
    </vt:vector>
  </TitlesOfParts>
  <Company>뿿촰뿿첐ʜバÔ포뿿_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DO12342</cp:lastModifiedBy>
  <cp:revision>88</cp:revision>
  <cp:lastPrinted>2001-06-18T18:57:59Z</cp:lastPrinted>
  <dcterms:created xsi:type="dcterms:W3CDTF">2004-06-21T15:45:38Z</dcterms:created>
  <dcterms:modified xsi:type="dcterms:W3CDTF">2010-09-13T19:58:19Z</dcterms:modified>
</cp:coreProperties>
</file>