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2" r:id="rId2"/>
    <p:sldMasterId id="2147483664" r:id="rId3"/>
    <p:sldMasterId id="2147483667" r:id="rId4"/>
    <p:sldMasterId id="2147483736" r:id="rId5"/>
    <p:sldMasterId id="2147483750" r:id="rId6"/>
    <p:sldMasterId id="2147483762" r:id="rId7"/>
    <p:sldMasterId id="2147483786" r:id="rId8"/>
    <p:sldMasterId id="2147483798" r:id="rId9"/>
    <p:sldMasterId id="2147483810" r:id="rId10"/>
    <p:sldMasterId id="2147483822" r:id="rId11"/>
    <p:sldMasterId id="2147483834" r:id="rId12"/>
    <p:sldMasterId id="2147483846" r:id="rId13"/>
    <p:sldMasterId id="2147483871" r:id="rId14"/>
    <p:sldMasterId id="2147483883" r:id="rId15"/>
    <p:sldMasterId id="2147483898" r:id="rId16"/>
    <p:sldMasterId id="2147483913" r:id="rId17"/>
    <p:sldMasterId id="2147483938" r:id="rId18"/>
    <p:sldMasterId id="2147483952" r:id="rId19"/>
    <p:sldMasterId id="2147483964" r:id="rId20"/>
    <p:sldMasterId id="2147483976" r:id="rId21"/>
  </p:sldMasterIdLst>
  <p:notesMasterIdLst>
    <p:notesMasterId r:id="rId43"/>
  </p:notesMasterIdLst>
  <p:handoutMasterIdLst>
    <p:handoutMasterId r:id="rId44"/>
  </p:handoutMasterIdLst>
  <p:sldIdLst>
    <p:sldId id="1205" r:id="rId22"/>
    <p:sldId id="1206" r:id="rId23"/>
    <p:sldId id="1162" r:id="rId24"/>
    <p:sldId id="1181" r:id="rId25"/>
    <p:sldId id="1163" r:id="rId26"/>
    <p:sldId id="1185" r:id="rId27"/>
    <p:sldId id="1164" r:id="rId28"/>
    <p:sldId id="1196" r:id="rId29"/>
    <p:sldId id="1197" r:id="rId30"/>
    <p:sldId id="1187" r:id="rId31"/>
    <p:sldId id="1194" r:id="rId32"/>
    <p:sldId id="1198" r:id="rId33"/>
    <p:sldId id="1199" r:id="rId34"/>
    <p:sldId id="1200" r:id="rId35"/>
    <p:sldId id="1201" r:id="rId36"/>
    <p:sldId id="1202" r:id="rId37"/>
    <p:sldId id="1149" r:id="rId38"/>
    <p:sldId id="1174" r:id="rId39"/>
    <p:sldId id="1161" r:id="rId40"/>
    <p:sldId id="1166" r:id="rId41"/>
    <p:sldId id="1204" r:id="rId42"/>
  </p:sldIdLst>
  <p:sldSz cx="9144000" cy="6858000" type="screen4x3"/>
  <p:notesSz cx="6858000" cy="9296400"/>
  <p:defaultTextStyle>
    <a:defPPr>
      <a:defRPr lang="en-US"/>
    </a:defPPr>
    <a:lvl1pPr algn="ctr"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1pPr>
    <a:lvl2pPr marL="456678" algn="ctr"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2pPr>
    <a:lvl3pPr marL="913358" algn="ctr"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3pPr>
    <a:lvl4pPr marL="1370038" algn="ctr"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4pPr>
    <a:lvl5pPr marL="1826715" algn="ctr" rtl="0" eaLnBrk="0" fontAlgn="base" hangingPunct="0">
      <a:spcBef>
        <a:spcPct val="0"/>
      </a:spcBef>
      <a:spcAft>
        <a:spcPct val="0"/>
      </a:spcAft>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5pPr>
    <a:lvl6pPr marL="2283396" algn="l" defTabSz="913358" rtl="0" eaLnBrk="1" latinLnBrk="0" hangingPunct="1">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6pPr>
    <a:lvl7pPr marL="2740074" algn="l" defTabSz="913358" rtl="0" eaLnBrk="1" latinLnBrk="0" hangingPunct="1">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7pPr>
    <a:lvl8pPr marL="3196748" algn="l" defTabSz="913358" rtl="0" eaLnBrk="1" latinLnBrk="0" hangingPunct="1">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8pPr>
    <a:lvl9pPr marL="3653431" algn="l" defTabSz="913358" rtl="0" eaLnBrk="1" latinLnBrk="0" hangingPunct="1">
      <a:defRPr sz="2000" b="1" kern="1200">
        <a:solidFill>
          <a:schemeClr val="tx1"/>
        </a:solidFill>
        <a:effectLst>
          <a:outerShdw blurRad="38100" dist="38100" dir="2700000" algn="tl">
            <a:srgbClr val="000000">
              <a:alpha val="43137"/>
            </a:srgbClr>
          </a:outerShdw>
        </a:effectLst>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nt Hyatt" initials="" lastIdx="9" clrIdx="0"/>
  <p:cmAuthor id="1" name="cbpiper" initials="" lastIdx="1" clrIdx="1"/>
  <p:cmAuthor id="2" name="jpmchugh" initials="" lastIdx="0" clrIdx="2"/>
  <p:cmAuthor id="3" name="pcarlsto"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66CC"/>
    <a:srgbClr val="FFCCCC"/>
    <a:srgbClr val="00CC99"/>
    <a:srgbClr val="0C2E86"/>
    <a:srgbClr val="66FF33"/>
    <a:srgbClr val="336699"/>
    <a:srgbClr val="000000"/>
    <a:srgbClr val="CDF5FF"/>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096" autoAdjust="0"/>
    <p:restoredTop sz="97089" autoAdjust="0"/>
  </p:normalViewPr>
  <p:slideViewPr>
    <p:cSldViewPr snapToObjects="1">
      <p:cViewPr varScale="1">
        <p:scale>
          <a:sx n="89" d="100"/>
          <a:sy n="89" d="100"/>
        </p:scale>
        <p:origin x="-774" y="-96"/>
      </p:cViewPr>
      <p:guideLst>
        <p:guide orient="horz" pos="482"/>
        <p:guide pos="4853"/>
        <p:guide pos="333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2" d="100"/>
          <a:sy n="52" d="100"/>
        </p:scale>
        <p:origin x="-1920" y="-96"/>
      </p:cViewPr>
      <p:guideLst>
        <p:guide orient="horz" pos="2928"/>
        <p:guide pos="2160"/>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4513263" y="8821738"/>
            <a:ext cx="1196975" cy="463550"/>
          </a:xfrm>
          <a:prstGeom prst="rect">
            <a:avLst/>
          </a:prstGeom>
          <a:noFill/>
          <a:ln w="9525">
            <a:noFill/>
            <a:miter lim="800000"/>
            <a:headEnd/>
            <a:tailEnd/>
          </a:ln>
          <a:effectLst/>
        </p:spPr>
        <p:txBody>
          <a:bodyPr vert="horz" wrap="square" lIns="92688" tIns="46343" rIns="92688" bIns="46343" numCol="1" anchor="ctr" anchorCtr="0" compatLnSpc="1">
            <a:prstTxWarp prst="textNoShape">
              <a:avLst/>
            </a:prstTxWarp>
          </a:bodyPr>
          <a:lstStyle>
            <a:lvl1pPr algn="r" defTabSz="920750">
              <a:defRPr sz="1200" b="0">
                <a:effectLst/>
              </a:defRPr>
            </a:lvl1pPr>
          </a:lstStyle>
          <a:p>
            <a:fld id="{7ED41DDA-A843-4F81-9B9E-25F3E773F98C}" type="datetime1">
              <a:rPr lang="en-US"/>
              <a:pPr/>
              <a:t>9/17/2009</a:t>
            </a:fld>
            <a:endParaRPr lang="en-US"/>
          </a:p>
        </p:txBody>
      </p:sp>
      <p:sp>
        <p:nvSpPr>
          <p:cNvPr id="4100" name="Rectangle 4"/>
          <p:cNvSpPr>
            <a:spLocks noGrp="1" noChangeArrowheads="1"/>
          </p:cNvSpPr>
          <p:nvPr>
            <p:ph type="ftr" sz="quarter" idx="2"/>
          </p:nvPr>
        </p:nvSpPr>
        <p:spPr bwMode="auto">
          <a:xfrm>
            <a:off x="76200" y="8832850"/>
            <a:ext cx="4359275" cy="463550"/>
          </a:xfrm>
          <a:prstGeom prst="rect">
            <a:avLst/>
          </a:prstGeom>
          <a:noFill/>
          <a:ln w="9525">
            <a:noFill/>
            <a:miter lim="800000"/>
            <a:headEnd/>
            <a:tailEnd/>
          </a:ln>
          <a:effectLst/>
        </p:spPr>
        <p:txBody>
          <a:bodyPr vert="horz" wrap="square" lIns="92688" tIns="46343" rIns="92688" bIns="46343" numCol="1" anchor="ctr" anchorCtr="0" compatLnSpc="1">
            <a:prstTxWarp prst="textNoShape">
              <a:avLst/>
            </a:prstTxWarp>
          </a:bodyPr>
          <a:lstStyle>
            <a:lvl1pPr algn="l" defTabSz="920750">
              <a:defRPr sz="1200" b="0">
                <a:effectLst/>
              </a:defRPr>
            </a:lvl1pPr>
          </a:lstStyle>
          <a:p>
            <a:r>
              <a:rPr lang="en-US"/>
              <a:t>IPD FAE Multi-core SW Boot Camp</a:t>
            </a:r>
          </a:p>
        </p:txBody>
      </p:sp>
      <p:sp>
        <p:nvSpPr>
          <p:cNvPr id="4101" name="Rectangle 5"/>
          <p:cNvSpPr>
            <a:spLocks noGrp="1" noChangeArrowheads="1"/>
          </p:cNvSpPr>
          <p:nvPr>
            <p:ph type="sldNum" sz="quarter" idx="3"/>
          </p:nvPr>
        </p:nvSpPr>
        <p:spPr bwMode="auto">
          <a:xfrm>
            <a:off x="5891213" y="8821738"/>
            <a:ext cx="841375" cy="463550"/>
          </a:xfrm>
          <a:prstGeom prst="rect">
            <a:avLst/>
          </a:prstGeom>
          <a:noFill/>
          <a:ln w="9525">
            <a:noFill/>
            <a:miter lim="800000"/>
            <a:headEnd/>
            <a:tailEnd/>
          </a:ln>
          <a:effectLst/>
        </p:spPr>
        <p:txBody>
          <a:bodyPr vert="horz" wrap="square" lIns="92688" tIns="46343" rIns="92688" bIns="46343" numCol="1" anchor="ctr" anchorCtr="0" compatLnSpc="1">
            <a:prstTxWarp prst="textNoShape">
              <a:avLst/>
            </a:prstTxWarp>
          </a:bodyPr>
          <a:lstStyle>
            <a:lvl1pPr algn="r" defTabSz="920750">
              <a:defRPr sz="1200" b="0">
                <a:effectLst/>
              </a:defRPr>
            </a:lvl1pPr>
          </a:lstStyle>
          <a:p>
            <a:r>
              <a:rPr lang="en-US"/>
              <a:t>Page </a:t>
            </a:r>
            <a:fld id="{EA55CF98-56DC-4BD4-9870-A55D24B3E7C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1106488" y="696913"/>
            <a:ext cx="4648200" cy="3486150"/>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14400" y="4414838"/>
            <a:ext cx="5029200" cy="4186237"/>
          </a:xfrm>
          <a:prstGeom prst="rect">
            <a:avLst/>
          </a:prstGeom>
          <a:noFill/>
          <a:ln w="9525">
            <a:noFill/>
            <a:miter lim="800000"/>
            <a:headEnd/>
            <a:tailEnd/>
          </a:ln>
          <a:effectLst/>
        </p:spPr>
        <p:txBody>
          <a:bodyPr vert="horz" wrap="square" lIns="92688" tIns="46343" rIns="92688" bIns="463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16"/>
          <p:cNvSpPr>
            <a:spLocks noGrp="1" noChangeArrowheads="1"/>
          </p:cNvSpPr>
          <p:nvPr>
            <p:ph type="dt" sz="quarter" idx="1"/>
          </p:nvPr>
        </p:nvSpPr>
        <p:spPr bwMode="auto">
          <a:xfrm>
            <a:off x="4513263" y="8820150"/>
            <a:ext cx="1196975" cy="463550"/>
          </a:xfrm>
          <a:prstGeom prst="rect">
            <a:avLst/>
          </a:prstGeom>
          <a:noFill/>
          <a:ln w="9525">
            <a:noFill/>
            <a:miter lim="800000"/>
            <a:headEnd/>
            <a:tailEnd/>
          </a:ln>
          <a:effectLst/>
        </p:spPr>
        <p:txBody>
          <a:bodyPr vert="horz" wrap="square" lIns="92688" tIns="46343" rIns="92688" bIns="46343" numCol="1" anchor="ctr" anchorCtr="0" compatLnSpc="1">
            <a:prstTxWarp prst="textNoShape">
              <a:avLst/>
            </a:prstTxWarp>
          </a:bodyPr>
          <a:lstStyle>
            <a:lvl1pPr algn="r" defTabSz="920750">
              <a:defRPr sz="1200" b="0">
                <a:effectLst/>
              </a:defRPr>
            </a:lvl1pPr>
          </a:lstStyle>
          <a:p>
            <a:fld id="{79107465-EB0A-4EA9-AF80-3981B63A702C}" type="datetime1">
              <a:rPr lang="en-US"/>
              <a:pPr/>
              <a:t>9/17/2009</a:t>
            </a:fld>
            <a:endParaRPr lang="en-US"/>
          </a:p>
        </p:txBody>
      </p:sp>
      <p:sp>
        <p:nvSpPr>
          <p:cNvPr id="2065" name="Rectangle 17"/>
          <p:cNvSpPr>
            <a:spLocks noChangeArrowheads="1"/>
          </p:cNvSpPr>
          <p:nvPr/>
        </p:nvSpPr>
        <p:spPr bwMode="auto">
          <a:xfrm>
            <a:off x="76200" y="8831263"/>
            <a:ext cx="4359275" cy="463550"/>
          </a:xfrm>
          <a:prstGeom prst="rect">
            <a:avLst/>
          </a:prstGeom>
          <a:noFill/>
          <a:ln w="9525">
            <a:noFill/>
            <a:miter lim="800000"/>
            <a:headEnd/>
            <a:tailEnd/>
          </a:ln>
          <a:effectLst/>
        </p:spPr>
        <p:txBody>
          <a:bodyPr lIns="92688" tIns="46343" rIns="92688" bIns="46343" anchor="ctr"/>
          <a:lstStyle/>
          <a:p>
            <a:pPr algn="l" defTabSz="920750"/>
            <a:r>
              <a:rPr lang="en-US" sz="1200" b="0">
                <a:effectLst/>
              </a:rPr>
              <a:t>IPD FAE Multi-core SW Boot Camp</a:t>
            </a:r>
          </a:p>
        </p:txBody>
      </p:sp>
      <p:sp>
        <p:nvSpPr>
          <p:cNvPr id="2066" name="Rectangle 18"/>
          <p:cNvSpPr>
            <a:spLocks noChangeArrowheads="1"/>
          </p:cNvSpPr>
          <p:nvPr/>
        </p:nvSpPr>
        <p:spPr bwMode="auto">
          <a:xfrm>
            <a:off x="5891213" y="8820150"/>
            <a:ext cx="841375" cy="463550"/>
          </a:xfrm>
          <a:prstGeom prst="rect">
            <a:avLst/>
          </a:prstGeom>
          <a:noFill/>
          <a:ln w="9525">
            <a:noFill/>
            <a:miter lim="800000"/>
            <a:headEnd/>
            <a:tailEnd/>
          </a:ln>
          <a:effectLst/>
        </p:spPr>
        <p:txBody>
          <a:bodyPr lIns="92688" tIns="46343" rIns="92688" bIns="46343" anchor="ctr"/>
          <a:lstStyle/>
          <a:p>
            <a:pPr algn="r" defTabSz="920750"/>
            <a:r>
              <a:rPr lang="en-US" sz="1200" b="0">
                <a:effectLst/>
              </a:rPr>
              <a:t>Page </a:t>
            </a:r>
            <a:fld id="{23D39F38-A68E-4B0B-86A2-D89A4A8187F1}" type="slidenum">
              <a:rPr lang="en-US" sz="1200" b="0">
                <a:effectLst/>
              </a:rPr>
              <a:pPr algn="r" defTabSz="920750"/>
              <a:t>‹#›</a:t>
            </a:fld>
            <a:endParaRPr lang="en-US" sz="1200" b="0">
              <a:effectLs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277496" indent="-163326" algn="l" rtl="0" fontAlgn="base">
      <a:spcBef>
        <a:spcPct val="30000"/>
      </a:spcBef>
      <a:spcAft>
        <a:spcPct val="0"/>
      </a:spcAft>
      <a:buChar char="•"/>
      <a:defRPr sz="1200" kern="1200">
        <a:solidFill>
          <a:schemeClr val="tx1"/>
        </a:solidFill>
        <a:latin typeface="Verdana" pitchFamily="34" charset="0"/>
        <a:ea typeface="+mn-ea"/>
        <a:cs typeface="+mn-cs"/>
      </a:defRPr>
    </a:lvl2pPr>
    <a:lvl3pPr marL="613664" indent="-221997" algn="l" rtl="0" fontAlgn="base">
      <a:spcBef>
        <a:spcPct val="30000"/>
      </a:spcBef>
      <a:spcAft>
        <a:spcPct val="0"/>
      </a:spcAft>
      <a:buChar char="•"/>
      <a:defRPr sz="1200" kern="1200">
        <a:solidFill>
          <a:schemeClr val="tx1"/>
        </a:solidFill>
        <a:latin typeface="Verdana" pitchFamily="34" charset="0"/>
        <a:ea typeface="+mn-ea"/>
        <a:cs typeface="+mn-cs"/>
      </a:defRPr>
    </a:lvl3pPr>
    <a:lvl4pPr marL="956173" indent="-228340" algn="l" rtl="0" fontAlgn="base">
      <a:spcBef>
        <a:spcPct val="30000"/>
      </a:spcBef>
      <a:spcAft>
        <a:spcPct val="0"/>
      </a:spcAft>
      <a:buChar char="•"/>
      <a:defRPr sz="1200" kern="1200">
        <a:solidFill>
          <a:schemeClr val="tx1"/>
        </a:solidFill>
        <a:latin typeface="Verdana" pitchFamily="34" charset="0"/>
        <a:ea typeface="+mn-ea"/>
        <a:cs typeface="+mn-cs"/>
      </a:defRPr>
    </a:lvl4pPr>
    <a:lvl5pPr marL="1255866" indent="-185526" algn="l" rtl="0" fontAlgn="base">
      <a:spcBef>
        <a:spcPct val="30000"/>
      </a:spcBef>
      <a:spcAft>
        <a:spcPct val="0"/>
      </a:spcAft>
      <a:buChar char="•"/>
      <a:defRPr sz="1200" kern="1200">
        <a:solidFill>
          <a:schemeClr val="tx1"/>
        </a:solidFill>
        <a:latin typeface="Verdana" pitchFamily="34" charset="0"/>
        <a:ea typeface="+mn-ea"/>
        <a:cs typeface="+mn-cs"/>
      </a:defRPr>
    </a:lvl5pPr>
    <a:lvl6pPr marL="2283396" algn="l" defTabSz="913358" rtl="0" eaLnBrk="1" latinLnBrk="0" hangingPunct="1">
      <a:defRPr sz="1200" kern="1200">
        <a:solidFill>
          <a:schemeClr val="tx1"/>
        </a:solidFill>
        <a:latin typeface="+mn-lt"/>
        <a:ea typeface="+mn-ea"/>
        <a:cs typeface="+mn-cs"/>
      </a:defRPr>
    </a:lvl6pPr>
    <a:lvl7pPr marL="2740074" algn="l" defTabSz="913358" rtl="0" eaLnBrk="1" latinLnBrk="0" hangingPunct="1">
      <a:defRPr sz="1200" kern="1200">
        <a:solidFill>
          <a:schemeClr val="tx1"/>
        </a:solidFill>
        <a:latin typeface="+mn-lt"/>
        <a:ea typeface="+mn-ea"/>
        <a:cs typeface="+mn-cs"/>
      </a:defRPr>
    </a:lvl7pPr>
    <a:lvl8pPr marL="3196748" algn="l" defTabSz="913358" rtl="0" eaLnBrk="1" latinLnBrk="0" hangingPunct="1">
      <a:defRPr sz="1200" kern="1200">
        <a:solidFill>
          <a:schemeClr val="tx1"/>
        </a:solidFill>
        <a:latin typeface="+mn-lt"/>
        <a:ea typeface="+mn-ea"/>
        <a:cs typeface="+mn-cs"/>
      </a:defRPr>
    </a:lvl8pPr>
    <a:lvl9pPr marL="3653431" algn="l" defTabSz="9133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829967"/>
            <a:ext cx="2971800" cy="464820"/>
          </a:xfrm>
          <a:prstGeom prst="rect">
            <a:avLst/>
          </a:prstGeom>
          <a:ln/>
        </p:spPr>
        <p:txBody>
          <a:bodyPr/>
          <a:lstStyle/>
          <a:p>
            <a:pPr algn="r" rtl="0" eaLnBrk="0" fontAlgn="base" hangingPunct="0">
              <a:lnSpc>
                <a:spcPct val="80000"/>
              </a:lnSpc>
              <a:spcBef>
                <a:spcPct val="20000"/>
              </a:spcBef>
              <a:spcAft>
                <a:spcPct val="0"/>
              </a:spcAft>
              <a:buFont typeface="Verdana" pitchFamily="34" charset="0"/>
              <a:buChar char="•"/>
            </a:pPr>
            <a:fld id="{9F5A3BC2-8B75-4B36-9F71-322400EAF5CE}" type="slidenum">
              <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pPr algn="r" rtl="0" eaLnBrk="0" fontAlgn="base" hangingPunct="0">
                <a:lnSpc>
                  <a:spcPct val="80000"/>
                </a:lnSpc>
                <a:spcBef>
                  <a:spcPct val="20000"/>
                </a:spcBef>
                <a:spcAft>
                  <a:spcPct val="0"/>
                </a:spcAft>
                <a:buFont typeface="Verdana" pitchFamily="34" charset="0"/>
                <a:buChar char="•"/>
              </a:pPr>
              <a:t>5</a:t>
            </a:fld>
            <a:endPar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endParaRPr>
          </a:p>
        </p:txBody>
      </p:sp>
      <p:sp>
        <p:nvSpPr>
          <p:cNvPr id="26626" name="Rectangle 2"/>
          <p:cNvSpPr>
            <a:spLocks noGrp="1" noRot="1" noChangeAspect="1" noChangeArrowheads="1" noTextEdit="1"/>
          </p:cNvSpPr>
          <p:nvPr>
            <p:ph type="sldImg"/>
          </p:nvPr>
        </p:nvSpPr>
        <p:spPr>
          <a:xfrm>
            <a:off x="1127125" y="719138"/>
            <a:ext cx="4598988" cy="3449637"/>
          </a:xfrm>
          <a:ln/>
        </p:spPr>
      </p:sp>
      <p:sp>
        <p:nvSpPr>
          <p:cNvPr id="26627" name="Rectangle 3"/>
          <p:cNvSpPr>
            <a:spLocks noGrp="1" noChangeArrowheads="1"/>
          </p:cNvSpPr>
          <p:nvPr>
            <p:ph type="body" idx="1"/>
          </p:nvPr>
        </p:nvSpPr>
        <p:spPr>
          <a:xfrm>
            <a:off x="504825" y="4388354"/>
            <a:ext cx="5854700" cy="412850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txBox="1">
            <a:spLocks noGrp="1" noChangeArrowheads="1"/>
          </p:cNvSpPr>
          <p:nvPr/>
        </p:nvSpPr>
        <p:spPr bwMode="auto">
          <a:xfrm>
            <a:off x="3884613" y="0"/>
            <a:ext cx="2971800" cy="465138"/>
          </a:xfrm>
          <a:prstGeom prst="rect">
            <a:avLst/>
          </a:prstGeom>
          <a:noFill/>
          <a:ln w="9525">
            <a:noFill/>
            <a:miter lim="800000"/>
            <a:headEnd/>
            <a:tailEnd/>
          </a:ln>
        </p:spPr>
        <p:txBody>
          <a:bodyPr lIns="92309" tIns="46154" rIns="92309" bIns="46154"/>
          <a:lstStyle/>
          <a:p>
            <a:pPr algn="r" defTabSz="922338" rtl="0" eaLnBrk="0" fontAlgn="base" hangingPunct="0">
              <a:spcBef>
                <a:spcPct val="0"/>
              </a:spcBef>
              <a:spcAft>
                <a:spcPct val="0"/>
              </a:spcAft>
            </a:pPr>
            <a:fld id="{566636E8-8F08-45C1-825F-2F0B013656C7}" type="datetime1">
              <a:rPr lang="en-US" sz="1200" b="1" kern="1200">
                <a:solidFill>
                  <a:prstClr val="black"/>
                </a:solidFill>
                <a:effectLst>
                  <a:outerShdw blurRad="38100" dist="38100" dir="2700000" algn="tl">
                    <a:srgbClr val="000000">
                      <a:alpha val="43137"/>
                    </a:srgbClr>
                  </a:outerShdw>
                </a:effectLst>
                <a:latin typeface="Arial" charset="0"/>
                <a:ea typeface="+mn-ea"/>
                <a:cs typeface="Arial" charset="0"/>
              </a:rPr>
              <a:pPr algn="r" defTabSz="922338" rtl="0" eaLnBrk="0" fontAlgn="base" hangingPunct="0">
                <a:spcBef>
                  <a:spcPct val="0"/>
                </a:spcBef>
                <a:spcAft>
                  <a:spcPct val="0"/>
                </a:spcAft>
              </a:pPr>
              <a:t>9/17/2009</a:t>
            </a:fld>
            <a:endParaRPr lang="en-US" sz="1200" b="1" kern="1200">
              <a:solidFill>
                <a:prstClr val="black"/>
              </a:solidFill>
              <a:effectLst>
                <a:outerShdw blurRad="38100" dist="38100" dir="2700000" algn="tl">
                  <a:srgbClr val="000000">
                    <a:alpha val="43137"/>
                  </a:srgbClr>
                </a:outerShdw>
              </a:effectLst>
              <a:latin typeface="Arial" charset="0"/>
              <a:ea typeface="+mn-ea"/>
              <a:cs typeface="Arial" charset="0"/>
            </a:endParaRPr>
          </a:p>
        </p:txBody>
      </p:sp>
      <p:sp>
        <p:nvSpPr>
          <p:cNvPr id="7270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309" tIns="46154" rIns="92309" bIns="46154" anchor="b"/>
          <a:lstStyle/>
          <a:p>
            <a:pPr algn="r" defTabSz="922338" rtl="0" eaLnBrk="0" fontAlgn="base" hangingPunct="0">
              <a:spcBef>
                <a:spcPct val="0"/>
              </a:spcBef>
              <a:spcAft>
                <a:spcPct val="0"/>
              </a:spcAft>
            </a:pPr>
            <a:fld id="{CB8E542C-ABB6-4C0E-8BF8-851A7187F0F2}" type="slidenum">
              <a:rPr lang="en-US" sz="1200" b="1" kern="1200">
                <a:solidFill>
                  <a:prstClr val="black"/>
                </a:solidFill>
                <a:effectLst>
                  <a:outerShdw blurRad="38100" dist="38100" dir="2700000" algn="tl">
                    <a:srgbClr val="000000">
                      <a:alpha val="43137"/>
                    </a:srgbClr>
                  </a:outerShdw>
                </a:effectLst>
                <a:latin typeface="Arial" charset="0"/>
                <a:ea typeface="+mn-ea"/>
                <a:cs typeface="Arial" charset="0"/>
              </a:rPr>
              <a:pPr algn="r" defTabSz="922338" rtl="0" eaLnBrk="0" fontAlgn="base" hangingPunct="0">
                <a:spcBef>
                  <a:spcPct val="0"/>
                </a:spcBef>
                <a:spcAft>
                  <a:spcPct val="0"/>
                </a:spcAft>
              </a:pPr>
              <a:t>18</a:t>
            </a:fld>
            <a:endParaRPr lang="en-US" sz="1200" b="1" kern="1200">
              <a:solidFill>
                <a:prstClr val="black"/>
              </a:solidFill>
              <a:effectLst>
                <a:outerShdw blurRad="38100" dist="38100" dir="2700000" algn="tl">
                  <a:srgbClr val="000000">
                    <a:alpha val="43137"/>
                  </a:srgbClr>
                </a:outerShdw>
              </a:effectLst>
              <a:latin typeface="Arial" charset="0"/>
              <a:ea typeface="+mn-ea"/>
              <a:cs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xfrm>
            <a:off x="914400" y="4414838"/>
            <a:ext cx="5029200" cy="4184650"/>
          </a:xfrm>
          <a:noFill/>
        </p:spPr>
        <p:txBody>
          <a:bodyPr wrap="square" lIns="92309" tIns="46154" rIns="92309" bIns="46154" numCol="1" anchor="t" anchorCtr="0" compatLnSpc="1">
            <a:prstTxWarp prst="textNoShape">
              <a:avLst/>
            </a:prstTxWarp>
          </a:bodyPr>
          <a:lstStyle/>
          <a:p>
            <a:r>
              <a:rPr lang="en-US" smtClean="0"/>
              <a:t>AAL defines a set of platform services that facilitate the integration of accelerators into Intel® platforms</a:t>
            </a:r>
          </a:p>
          <a:p>
            <a:r>
              <a:rPr lang="en-US" smtClean="0"/>
              <a:t>   - It is not compiler or language extensions</a:t>
            </a:r>
          </a:p>
          <a:p>
            <a:r>
              <a:rPr lang="en-US" smtClean="0"/>
              <a:t>   It does this by defining common service level APIs that:  </a:t>
            </a:r>
          </a:p>
          <a:p>
            <a:pPr lvl="1"/>
            <a:r>
              <a:rPr lang="en-US" smtClean="0"/>
              <a:t>Define a common programming model</a:t>
            </a:r>
          </a:p>
          <a:p>
            <a:pPr lvl="1"/>
            <a:r>
              <a:rPr lang="en-US" smtClean="0"/>
              <a:t> e.g.</a:t>
            </a:r>
          </a:p>
          <a:p>
            <a:pPr lvl="2"/>
            <a:r>
              <a:rPr lang="en-US" smtClean="0"/>
              <a:t>How data is presented to/from the accelerator (e.g., workspace optimized for zero copy transfers)</a:t>
            </a:r>
          </a:p>
          <a:p>
            <a:pPr lvl="2"/>
            <a:r>
              <a:rPr lang="en-US" smtClean="0"/>
              <a:t>Policies for memory management &amp; exception handling</a:t>
            </a:r>
          </a:p>
          <a:p>
            <a:pPr lvl="2"/>
            <a:r>
              <a:rPr lang="en-US" smtClean="0"/>
              <a:t>Message exchange (e.g., async callbacks)</a:t>
            </a:r>
          </a:p>
          <a:p>
            <a:pPr lvl="1"/>
            <a:r>
              <a:rPr lang="en-US" smtClean="0"/>
              <a:t>Independent of the acceleration workload</a:t>
            </a:r>
          </a:p>
          <a:p>
            <a:pPr lvl="1"/>
            <a:r>
              <a:rPr lang="en-US" smtClean="0"/>
              <a:t>   Appropriate for a large variety of usage models and use cases across a spectrum of markets</a:t>
            </a:r>
          </a:p>
          <a:p>
            <a:pPr lvl="1"/>
            <a:r>
              <a:rPr lang="en-US" smtClean="0"/>
              <a:t>We expect that AAL will not be used in isolation. </a:t>
            </a:r>
          </a:p>
          <a:p>
            <a:pPr lvl="2"/>
            <a:r>
              <a:rPr lang="en-US" smtClean="0"/>
              <a:t>Must compatible with thing like MPI, OpenMP, Quantlib, .NET etc…</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0" y="0"/>
            <a:ext cx="2971800" cy="464820"/>
          </a:xfrm>
          <a:prstGeom prst="rect">
            <a:avLst/>
          </a:prstGeom>
          <a:noFill/>
        </p:spPr>
        <p:txBody>
          <a:bodyPr/>
          <a:lstStyle/>
          <a:p>
            <a:pPr algn="l" rtl="0" eaLnBrk="0" fontAlgn="base" hangingPunct="0">
              <a:spcBef>
                <a:spcPct val="0"/>
              </a:spcBef>
              <a:spcAft>
                <a:spcPct val="0"/>
              </a:spcAft>
            </a:pPr>
            <a:r>
              <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t>Title of Presentation</a:t>
            </a:r>
          </a:p>
          <a:p>
            <a:pPr algn="l" rtl="0" eaLnBrk="0" fontAlgn="base" hangingPunct="0">
              <a:spcBef>
                <a:spcPct val="0"/>
              </a:spcBef>
              <a:spcAft>
                <a:spcPct val="0"/>
              </a:spcAft>
            </a:pPr>
            <a:r>
              <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t>Client</a:t>
            </a:r>
          </a:p>
        </p:txBody>
      </p:sp>
      <p:sp>
        <p:nvSpPr>
          <p:cNvPr id="24579" name="Rectangle 6"/>
          <p:cNvSpPr>
            <a:spLocks noGrp="1" noChangeArrowheads="1"/>
          </p:cNvSpPr>
          <p:nvPr>
            <p:ph type="ftr" sz="quarter" idx="4"/>
          </p:nvPr>
        </p:nvSpPr>
        <p:spPr>
          <a:xfrm>
            <a:off x="0" y="8829967"/>
            <a:ext cx="2971800" cy="464820"/>
          </a:xfrm>
          <a:prstGeom prst="rect">
            <a:avLst/>
          </a:prstGeom>
          <a:noFill/>
        </p:spPr>
        <p:txBody>
          <a:bodyPr/>
          <a:lstStyle/>
          <a:p>
            <a:pPr algn="l" rtl="0" eaLnBrk="0" fontAlgn="base" hangingPunct="0">
              <a:spcBef>
                <a:spcPct val="0"/>
              </a:spcBef>
              <a:spcAft>
                <a:spcPct val="0"/>
              </a:spcAft>
            </a:pPr>
            <a:r>
              <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t>Copyright 2007 IDC. Reproduction is forbidden unless authorized. All rights reserved.</a:t>
            </a:r>
          </a:p>
        </p:txBody>
      </p:sp>
      <p:sp>
        <p:nvSpPr>
          <p:cNvPr id="24580" name="Rectangle 7"/>
          <p:cNvSpPr>
            <a:spLocks noGrp="1" noChangeArrowheads="1"/>
          </p:cNvSpPr>
          <p:nvPr>
            <p:ph type="sldNum" sz="quarter" idx="5"/>
          </p:nvPr>
        </p:nvSpPr>
        <p:spPr>
          <a:xfrm>
            <a:off x="3884613" y="8829967"/>
            <a:ext cx="2971800" cy="464820"/>
          </a:xfrm>
          <a:prstGeom prst="rect">
            <a:avLst/>
          </a:prstGeom>
          <a:noFill/>
        </p:spPr>
        <p:txBody>
          <a:bodyPr/>
          <a:lstStyle/>
          <a:p>
            <a:pPr algn="r" rtl="0" eaLnBrk="0" fontAlgn="base" hangingPunct="0">
              <a:spcBef>
                <a:spcPct val="0"/>
              </a:spcBef>
              <a:spcAft>
                <a:spcPct val="0"/>
              </a:spcAft>
            </a:pPr>
            <a:fld id="{ECBA00BE-E8E3-4A85-A9C1-D40A01BE864F}" type="slidenum">
              <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pPr algn="r" rtl="0" eaLnBrk="0" fontAlgn="base" hangingPunct="0">
                <a:spcBef>
                  <a:spcPct val="0"/>
                </a:spcBef>
                <a:spcAft>
                  <a:spcPct val="0"/>
                </a:spcAft>
              </a:pPr>
              <a:t>19</a:t>
            </a:fld>
            <a:endParaRPr lang="en-US" sz="12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endParaRPr>
          </a:p>
        </p:txBody>
      </p:sp>
      <p:sp>
        <p:nvSpPr>
          <p:cNvPr id="24581" name="Slide Image Placeholder 1"/>
          <p:cNvSpPr>
            <a:spLocks noGrp="1" noRot="1" noChangeAspect="1" noTextEdit="1"/>
          </p:cNvSpPr>
          <p:nvPr>
            <p:ph type="sldImg"/>
          </p:nvPr>
        </p:nvSpPr>
        <p:spPr>
          <a:xfrm>
            <a:off x="1104900" y="696913"/>
            <a:ext cx="4648200" cy="3486150"/>
          </a:xfrm>
          <a:ln/>
        </p:spPr>
      </p:sp>
      <p:sp>
        <p:nvSpPr>
          <p:cNvPr id="24582" name="Notes Placeholder 2"/>
          <p:cNvSpPr>
            <a:spLocks noGrp="1"/>
          </p:cNvSpPr>
          <p:nvPr>
            <p:ph type="body" idx="1"/>
          </p:nvPr>
        </p:nvSpPr>
        <p:spPr>
          <a:xfrm>
            <a:off x="686421" y="4416425"/>
            <a:ext cx="5485158" cy="4183063"/>
          </a:xfrm>
          <a:noFill/>
          <a:ln/>
        </p:spPr>
        <p:txBody>
          <a:bodyPr lIns="91435" tIns="45718" rIns="91435" bIns="45718"/>
          <a:lstStyle/>
          <a:p>
            <a:pPr eaLnBrk="1" hangingPunct="1">
              <a:lnSpc>
                <a:spcPct val="80000"/>
              </a:lnSpc>
              <a:spcBef>
                <a:spcPct val="0"/>
              </a:spcBef>
            </a:pPr>
            <a:r>
              <a:rPr lang="en-US" sz="1100" dirty="0"/>
              <a:t>As Figure 1 shows, the AAL does not define domain-specific libraries or functions. Instead, it provides consistent interfaces that existing libraries and frameworks can use to interface to hardware accelerator modules. Developers can use the programming languages, libraries, and software development environments they already know.</a:t>
            </a:r>
          </a:p>
          <a:p>
            <a:pPr eaLnBrk="1" hangingPunct="1">
              <a:lnSpc>
                <a:spcPct val="80000"/>
              </a:lnSpc>
              <a:spcBef>
                <a:spcPct val="0"/>
              </a:spcBef>
            </a:pPr>
            <a:r>
              <a:rPr lang="en-US" sz="1100" dirty="0"/>
              <a:t>AAL provides platform level services for basic system operations such as discovery, binding, transport, and exception handling. AAL also provides services for the use of shared system memory as an efficient means of passing data between the host and accelerator. Unnecessary memory-to-memory copies are eliminated and memory is efficiently mapped between the virtual address space used by the host CPU and the physical address space used by the FPGA accelerator.</a:t>
            </a:r>
          </a:p>
          <a:p>
            <a:pPr eaLnBrk="1" hangingPunct="1">
              <a:lnSpc>
                <a:spcPct val="80000"/>
              </a:lnSpc>
              <a:spcBef>
                <a:spcPct val="0"/>
              </a:spcBef>
            </a:pPr>
            <a:r>
              <a:rPr lang="en-US" sz="1100" dirty="0"/>
              <a:t>The AAL has two major components: a common Unified Accelerator Interface (UAI) and Accelerator Abstraction Services (AAS). These provide access to the algorithms that enable accelerated performance encryption, very large Fast-Fourier Transforms (FFTs), complex FIR filtering, and so on - without the need for application programmers to delve into the minutiae of a specific accelerator's architecture. </a:t>
            </a:r>
          </a:p>
          <a:p>
            <a:pPr eaLnBrk="1" hangingPunct="1">
              <a:lnSpc>
                <a:spcPct val="80000"/>
              </a:lnSpc>
              <a:spcBef>
                <a:spcPct val="0"/>
              </a:spcBef>
            </a:pPr>
            <a:endParaRPr lang="en-US" sz="1100" dirty="0"/>
          </a:p>
          <a:p>
            <a:pPr eaLnBrk="1" hangingPunct="1">
              <a:lnSpc>
                <a:spcPct val="80000"/>
              </a:lnSpc>
              <a:spcBef>
                <a:spcPct val="0"/>
              </a:spcBef>
            </a:pPr>
            <a:endParaRPr lang="en-US" sz="1100" dirty="0"/>
          </a:p>
        </p:txBody>
      </p:sp>
      <p:sp>
        <p:nvSpPr>
          <p:cNvPr id="24583" name="Slide Number Placeholder 3"/>
          <p:cNvSpPr txBox="1">
            <a:spLocks noGrp="1"/>
          </p:cNvSpPr>
          <p:nvPr/>
        </p:nvSpPr>
        <p:spPr bwMode="auto">
          <a:xfrm>
            <a:off x="3884028" y="8829675"/>
            <a:ext cx="2972421" cy="465138"/>
          </a:xfrm>
          <a:prstGeom prst="rect">
            <a:avLst/>
          </a:prstGeom>
          <a:noFill/>
          <a:ln w="9525">
            <a:noFill/>
            <a:miter lim="800000"/>
            <a:headEnd/>
            <a:tailEnd/>
          </a:ln>
        </p:spPr>
        <p:txBody>
          <a:bodyPr lIns="91435" tIns="45718" rIns="91435" bIns="45718" anchor="b"/>
          <a:lstStyle/>
          <a:p>
            <a:pPr algn="r" defTabSz="914437" rtl="0" eaLnBrk="0" fontAlgn="base" hangingPunct="0">
              <a:spcBef>
                <a:spcPct val="0"/>
              </a:spcBef>
              <a:spcAft>
                <a:spcPct val="0"/>
              </a:spcAft>
            </a:pPr>
            <a:fld id="{1DCB2FFC-0531-487E-A712-9D709CA979FD}" type="slidenum">
              <a:rPr lang="en-US" sz="1200" b="1" kern="1200">
                <a:solidFill>
                  <a:prstClr val="black"/>
                </a:solidFill>
                <a:effectLst>
                  <a:outerShdw blurRad="38100" dist="38100" dir="2700000" algn="tl">
                    <a:srgbClr val="000000">
                      <a:alpha val="43137"/>
                    </a:srgbClr>
                  </a:outerShdw>
                </a:effectLst>
                <a:latin typeface="Calibri" pitchFamily="34" charset="0"/>
                <a:ea typeface="MS PGothic" pitchFamily="34" charset="-128"/>
                <a:cs typeface="+mn-cs"/>
              </a:rPr>
              <a:pPr algn="r" defTabSz="914437" rtl="0" eaLnBrk="0" fontAlgn="base" hangingPunct="0">
                <a:spcBef>
                  <a:spcPct val="0"/>
                </a:spcBef>
                <a:spcAft>
                  <a:spcPct val="0"/>
                </a:spcAft>
              </a:pPr>
              <a:t>19</a:t>
            </a:fld>
            <a:endParaRPr lang="en-US" sz="1200" b="1" kern="1200" dirty="0">
              <a:solidFill>
                <a:prstClr val="black"/>
              </a:solidFill>
              <a:effectLst>
                <a:outerShdw blurRad="38100" dist="38100" dir="2700000" algn="tl">
                  <a:srgbClr val="000000">
                    <a:alpha val="43137"/>
                  </a:srgbClr>
                </a:outerShdw>
              </a:effectLst>
              <a:latin typeface="Calibri" pitchFamily="34" charset="0"/>
              <a:ea typeface="MS PGothic"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a:xfrm>
            <a:off x="3884279" y="8829855"/>
            <a:ext cx="2972281" cy="465165"/>
          </a:xfrm>
          <a:prstGeom prst="rect">
            <a:avLst/>
          </a:prstGeom>
        </p:spPr>
        <p:txBody>
          <a:bodyPr lIns="80943" tIns="40471" rIns="80943" bIns="40471"/>
          <a:lstStyle/>
          <a:p>
            <a:pPr algn="r" defTabSz="396241" rtl="0" eaLnBrk="0" fontAlgn="base" hangingPunct="0">
              <a:lnSpc>
                <a:spcPct val="80000"/>
              </a:lnSpc>
              <a:spcBef>
                <a:spcPct val="20000"/>
              </a:spcBef>
              <a:spcAft>
                <a:spcPct val="0"/>
              </a:spcAft>
              <a:buFont typeface="Verdana" pitchFamily="34" charset="0"/>
              <a:buChar char="•"/>
              <a:defRPr/>
            </a:pPr>
            <a:fld id="{2AA2EB50-B025-4E41-9E6E-D8309E8A6790}" type="slidenum">
              <a:rPr lang="en-US" sz="11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pPr algn="r" defTabSz="396241" rtl="0" eaLnBrk="0" fontAlgn="base" hangingPunct="0">
                <a:lnSpc>
                  <a:spcPct val="80000"/>
                </a:lnSpc>
                <a:spcBef>
                  <a:spcPct val="20000"/>
                </a:spcBef>
                <a:spcAft>
                  <a:spcPct val="0"/>
                </a:spcAft>
                <a:buFont typeface="Verdana" pitchFamily="34" charset="0"/>
                <a:buChar char="•"/>
                <a:defRPr/>
              </a:pPr>
              <a:t>7</a:t>
            </a:fld>
            <a:endParaRPr lang="en-US" sz="1100" b="1" kern="1200" dirty="0">
              <a:solidFill>
                <a:prstClr val="black"/>
              </a:solidFill>
              <a:effectLst>
                <a:outerShdw blurRad="38100" dist="38100" dir="2700000" algn="tl">
                  <a:srgbClr val="000000">
                    <a:alpha val="43137"/>
                  </a:srgbClr>
                </a:outerShdw>
              </a:effectLst>
              <a:latin typeface="Verdana" pitchFamily="34" charset="0"/>
              <a:ea typeface="+mn-ea"/>
              <a:cs typeface="Arial" pitchFamily="34" charset="0"/>
            </a:endParaRPr>
          </a:p>
        </p:txBody>
      </p:sp>
      <p:sp>
        <p:nvSpPr>
          <p:cNvPr id="141315" name="Rectangle 2"/>
          <p:cNvSpPr>
            <a:spLocks noGrp="1" noRot="1" noChangeAspect="1" noChangeArrowheads="1" noTextEdit="1"/>
          </p:cNvSpPr>
          <p:nvPr>
            <p:ph type="sldImg"/>
          </p:nvPr>
        </p:nvSpPr>
        <p:spPr>
          <a:xfrm>
            <a:off x="1125538" y="717550"/>
            <a:ext cx="4600575" cy="3451225"/>
          </a:xfrm>
        </p:spPr>
      </p:sp>
      <p:sp>
        <p:nvSpPr>
          <p:cNvPr id="141316" name="Rectangle 3"/>
          <p:cNvSpPr>
            <a:spLocks noGrp="1" noChangeArrowheads="1"/>
          </p:cNvSpPr>
          <p:nvPr>
            <p:ph type="body" idx="1"/>
          </p:nvPr>
        </p:nvSpPr>
        <p:spPr>
          <a:xfrm>
            <a:off x="502825" y="4388011"/>
            <a:ext cx="5856674" cy="4128512"/>
          </a:xfrm>
          <a:noFill/>
          <a:ln/>
        </p:spPr>
        <p:txBody>
          <a:bodyPr/>
          <a:lstStyle/>
          <a:p>
            <a:r>
              <a:rPr lang="en-US" dirty="0" smtClean="0"/>
              <a:t>MP X7460, each with 6 cores running at 2.66 GHz,</a:t>
            </a:r>
            <a:r>
              <a:rPr lang="en-GB" dirty="0" smtClean="0"/>
              <a:t>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a:xfrm>
            <a:off x="3884279" y="8829855"/>
            <a:ext cx="2972281" cy="465165"/>
          </a:xfrm>
          <a:prstGeom prst="rect">
            <a:avLst/>
          </a:prstGeom>
        </p:spPr>
        <p:txBody>
          <a:bodyPr lIns="80943" tIns="40471" rIns="80943" bIns="40471"/>
          <a:lstStyle/>
          <a:p>
            <a:pPr algn="r" defTabSz="396241" rtl="0" eaLnBrk="0" fontAlgn="base" hangingPunct="0">
              <a:lnSpc>
                <a:spcPct val="80000"/>
              </a:lnSpc>
              <a:spcBef>
                <a:spcPct val="20000"/>
              </a:spcBef>
              <a:spcAft>
                <a:spcPct val="0"/>
              </a:spcAft>
              <a:buFont typeface="Verdana" pitchFamily="34" charset="0"/>
              <a:buChar char="•"/>
              <a:defRPr/>
            </a:pPr>
            <a:fld id="{2AA2EB50-B025-4E41-9E6E-D8309E8A6790}" type="slidenum">
              <a:rPr lang="en-US" sz="1100" b="1" kern="1200">
                <a:solidFill>
                  <a:prstClr val="black"/>
                </a:solidFill>
                <a:effectLst>
                  <a:outerShdw blurRad="38100" dist="38100" dir="2700000" algn="tl">
                    <a:srgbClr val="000000">
                      <a:alpha val="43137"/>
                    </a:srgbClr>
                  </a:outerShdw>
                </a:effectLst>
                <a:latin typeface="Verdana" pitchFamily="34" charset="0"/>
                <a:ea typeface="+mn-ea"/>
                <a:cs typeface="Arial" pitchFamily="34" charset="0"/>
              </a:rPr>
              <a:pPr algn="r" defTabSz="396241" rtl="0" eaLnBrk="0" fontAlgn="base" hangingPunct="0">
                <a:lnSpc>
                  <a:spcPct val="80000"/>
                </a:lnSpc>
                <a:spcBef>
                  <a:spcPct val="20000"/>
                </a:spcBef>
                <a:spcAft>
                  <a:spcPct val="0"/>
                </a:spcAft>
                <a:buFont typeface="Verdana" pitchFamily="34" charset="0"/>
                <a:buChar char="•"/>
                <a:defRPr/>
              </a:pPr>
              <a:t>11</a:t>
            </a:fld>
            <a:endParaRPr lang="en-US" sz="1100" b="1" kern="1200" dirty="0">
              <a:solidFill>
                <a:prstClr val="black"/>
              </a:solidFill>
              <a:effectLst>
                <a:outerShdw blurRad="38100" dist="38100" dir="2700000" algn="tl">
                  <a:srgbClr val="000000">
                    <a:alpha val="43137"/>
                  </a:srgbClr>
                </a:outerShdw>
              </a:effectLst>
              <a:latin typeface="Verdana" pitchFamily="34" charset="0"/>
              <a:ea typeface="+mn-ea"/>
              <a:cs typeface="Arial" pitchFamily="34" charset="0"/>
            </a:endParaRPr>
          </a:p>
        </p:txBody>
      </p:sp>
      <p:sp>
        <p:nvSpPr>
          <p:cNvPr id="141315" name="Rectangle 2"/>
          <p:cNvSpPr>
            <a:spLocks noGrp="1" noRot="1" noChangeAspect="1" noChangeArrowheads="1" noTextEdit="1"/>
          </p:cNvSpPr>
          <p:nvPr>
            <p:ph type="sldImg"/>
          </p:nvPr>
        </p:nvSpPr>
        <p:spPr>
          <a:xfrm>
            <a:off x="1125538" y="717550"/>
            <a:ext cx="4600575" cy="3451225"/>
          </a:xfrm>
        </p:spPr>
      </p:sp>
      <p:sp>
        <p:nvSpPr>
          <p:cNvPr id="141316" name="Rectangle 3"/>
          <p:cNvSpPr>
            <a:spLocks noGrp="1" noChangeArrowheads="1"/>
          </p:cNvSpPr>
          <p:nvPr>
            <p:ph type="body" idx="1"/>
          </p:nvPr>
        </p:nvSpPr>
        <p:spPr>
          <a:xfrm>
            <a:off x="502825" y="4388011"/>
            <a:ext cx="5856674" cy="4128512"/>
          </a:xfrm>
          <a:noFill/>
          <a:ln/>
        </p:spPr>
        <p:txBody>
          <a:bodyPr/>
          <a:lstStyle/>
          <a:p>
            <a:r>
              <a:rPr lang="en-US" dirty="0" smtClean="0"/>
              <a:t>MP X7460, each with 6 cores running at 2.66 GHz,</a:t>
            </a:r>
            <a:r>
              <a:rPr lang="en-GB" dirty="0" smtClean="0"/>
              <a: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a:xfrm>
            <a:off x="3884280" y="8829856"/>
            <a:ext cx="2972281" cy="465165"/>
          </a:xfrm>
          <a:prstGeom prst="rect">
            <a:avLst/>
          </a:prstGeom>
        </p:spPr>
        <p:txBody>
          <a:bodyPr lIns="80936" tIns="40468" rIns="80936" bIns="40468"/>
          <a:lstStyle/>
          <a:p>
            <a:pPr defTabSz="396210">
              <a:lnSpc>
                <a:spcPct val="80000"/>
              </a:lnSpc>
              <a:spcBef>
                <a:spcPct val="20000"/>
              </a:spcBef>
              <a:buFont typeface="Verdana" pitchFamily="34" charset="0"/>
              <a:buChar char="•"/>
              <a:defRPr/>
            </a:pPr>
            <a:fld id="{2AA2EB50-B025-4E41-9E6E-D8309E8A6790}" type="slidenum">
              <a:rPr lang="en-US">
                <a:solidFill>
                  <a:prstClr val="black"/>
                </a:solidFill>
                <a:cs typeface="Arial" pitchFamily="34" charset="0"/>
              </a:rPr>
              <a:pPr defTabSz="396210">
                <a:lnSpc>
                  <a:spcPct val="80000"/>
                </a:lnSpc>
                <a:spcBef>
                  <a:spcPct val="20000"/>
                </a:spcBef>
                <a:buFont typeface="Verdana" pitchFamily="34" charset="0"/>
                <a:buChar char="•"/>
                <a:defRPr/>
              </a:pPr>
              <a:t>12</a:t>
            </a:fld>
            <a:endParaRPr lang="en-US" dirty="0">
              <a:solidFill>
                <a:prstClr val="black"/>
              </a:solidFill>
              <a:cs typeface="Arial" pitchFamily="34" charset="0"/>
            </a:endParaRPr>
          </a:p>
        </p:txBody>
      </p:sp>
      <p:sp>
        <p:nvSpPr>
          <p:cNvPr id="141315" name="Rectangle 2"/>
          <p:cNvSpPr>
            <a:spLocks noGrp="1" noRot="1" noChangeAspect="1" noChangeArrowheads="1" noTextEdit="1"/>
          </p:cNvSpPr>
          <p:nvPr>
            <p:ph type="sldImg"/>
          </p:nvPr>
        </p:nvSpPr>
        <p:spPr>
          <a:xfrm>
            <a:off x="1123950" y="717550"/>
            <a:ext cx="4602163" cy="3451225"/>
          </a:xfrm>
        </p:spPr>
      </p:sp>
      <p:sp>
        <p:nvSpPr>
          <p:cNvPr id="141316" name="Rectangle 3"/>
          <p:cNvSpPr>
            <a:spLocks noGrp="1" noChangeArrowheads="1"/>
          </p:cNvSpPr>
          <p:nvPr>
            <p:ph type="body" idx="1"/>
          </p:nvPr>
        </p:nvSpPr>
        <p:spPr>
          <a:xfrm>
            <a:off x="502826" y="4388011"/>
            <a:ext cx="5856674" cy="4128512"/>
          </a:xfrm>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829967"/>
            <a:ext cx="2971800" cy="464820"/>
          </a:xfrm>
          <a:prstGeom prst="rect">
            <a:avLst/>
          </a:prstGeom>
          <a:ln/>
        </p:spPr>
        <p:txBody>
          <a:bodyPr lIns="80943" tIns="40471" rIns="80943" bIns="40471"/>
          <a:lstStyle/>
          <a:p>
            <a:pPr>
              <a:lnSpc>
                <a:spcPct val="80000"/>
              </a:lnSpc>
              <a:spcBef>
                <a:spcPct val="20000"/>
              </a:spcBef>
              <a:buFont typeface="Verdana" pitchFamily="34" charset="0"/>
              <a:buChar char="•"/>
            </a:pPr>
            <a:fld id="{9AD92D2D-EB52-421E-BBCB-E32991FADD20}" type="slidenum">
              <a:rPr lang="en-US">
                <a:solidFill>
                  <a:prstClr val="black"/>
                </a:solidFill>
                <a:cs typeface="Arial" pitchFamily="34" charset="0"/>
              </a:rPr>
              <a:pPr>
                <a:lnSpc>
                  <a:spcPct val="80000"/>
                </a:lnSpc>
                <a:spcBef>
                  <a:spcPct val="20000"/>
                </a:spcBef>
                <a:buFont typeface="Verdana" pitchFamily="34" charset="0"/>
                <a:buChar char="•"/>
              </a:pPr>
              <a:t>13</a:t>
            </a:fld>
            <a:endParaRPr lang="en-US">
              <a:solidFill>
                <a:prstClr val="black"/>
              </a:solidFill>
              <a:cs typeface="Arial" pitchFamily="34" charset="0"/>
            </a:endParaRPr>
          </a:p>
        </p:txBody>
      </p:sp>
      <p:sp>
        <p:nvSpPr>
          <p:cNvPr id="47106" name="Rectangle 2"/>
          <p:cNvSpPr>
            <a:spLocks noGrp="1" noRot="1" noChangeAspect="1" noChangeArrowheads="1" noTextEdit="1"/>
          </p:cNvSpPr>
          <p:nvPr>
            <p:ph type="sldImg"/>
          </p:nvPr>
        </p:nvSpPr>
        <p:spPr>
          <a:xfrm>
            <a:off x="1125538" y="717550"/>
            <a:ext cx="4600575" cy="3451225"/>
          </a:xfrm>
          <a:ln/>
        </p:spPr>
      </p:sp>
      <p:sp>
        <p:nvSpPr>
          <p:cNvPr id="47107" name="Rectangle 3"/>
          <p:cNvSpPr>
            <a:spLocks noGrp="1" noChangeArrowheads="1"/>
          </p:cNvSpPr>
          <p:nvPr>
            <p:ph type="body" idx="1"/>
          </p:nvPr>
        </p:nvSpPr>
        <p:spPr>
          <a:xfrm>
            <a:off x="503240" y="4388355"/>
            <a:ext cx="5856287" cy="4128505"/>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a:xfrm>
            <a:off x="3884280" y="8829856"/>
            <a:ext cx="2972281" cy="465165"/>
          </a:xfrm>
          <a:prstGeom prst="rect">
            <a:avLst/>
          </a:prstGeom>
        </p:spPr>
        <p:txBody>
          <a:bodyPr lIns="80936" tIns="40468" rIns="80936" bIns="40468"/>
          <a:lstStyle/>
          <a:p>
            <a:pPr defTabSz="396210">
              <a:lnSpc>
                <a:spcPct val="80000"/>
              </a:lnSpc>
              <a:spcBef>
                <a:spcPct val="20000"/>
              </a:spcBef>
              <a:buFont typeface="Verdana" pitchFamily="34" charset="0"/>
              <a:buChar char="•"/>
              <a:defRPr/>
            </a:pPr>
            <a:fld id="{2AA2EB50-B025-4E41-9E6E-D8309E8A6790}" type="slidenum">
              <a:rPr lang="en-US">
                <a:solidFill>
                  <a:prstClr val="black"/>
                </a:solidFill>
                <a:cs typeface="Arial" pitchFamily="34" charset="0"/>
              </a:rPr>
              <a:pPr defTabSz="396210">
                <a:lnSpc>
                  <a:spcPct val="80000"/>
                </a:lnSpc>
                <a:spcBef>
                  <a:spcPct val="20000"/>
                </a:spcBef>
                <a:buFont typeface="Verdana" pitchFamily="34" charset="0"/>
                <a:buChar char="•"/>
                <a:defRPr/>
              </a:pPr>
              <a:t>14</a:t>
            </a:fld>
            <a:endParaRPr lang="en-US" dirty="0">
              <a:solidFill>
                <a:prstClr val="black"/>
              </a:solidFill>
              <a:cs typeface="Arial" pitchFamily="34" charset="0"/>
            </a:endParaRPr>
          </a:p>
        </p:txBody>
      </p:sp>
      <p:sp>
        <p:nvSpPr>
          <p:cNvPr id="141315" name="Rectangle 2"/>
          <p:cNvSpPr>
            <a:spLocks noGrp="1" noRot="1" noChangeAspect="1" noChangeArrowheads="1" noTextEdit="1"/>
          </p:cNvSpPr>
          <p:nvPr>
            <p:ph type="sldImg"/>
          </p:nvPr>
        </p:nvSpPr>
        <p:spPr>
          <a:xfrm>
            <a:off x="1123950" y="717550"/>
            <a:ext cx="4602163" cy="3451225"/>
          </a:xfrm>
        </p:spPr>
      </p:sp>
      <p:sp>
        <p:nvSpPr>
          <p:cNvPr id="141316" name="Rectangle 3"/>
          <p:cNvSpPr>
            <a:spLocks noGrp="1" noChangeArrowheads="1"/>
          </p:cNvSpPr>
          <p:nvPr>
            <p:ph type="body" idx="1"/>
          </p:nvPr>
        </p:nvSpPr>
        <p:spPr>
          <a:xfrm>
            <a:off x="502826" y="4388011"/>
            <a:ext cx="5856674" cy="4128512"/>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829967"/>
            <a:ext cx="2971800" cy="464820"/>
          </a:xfrm>
          <a:prstGeom prst="rect">
            <a:avLst/>
          </a:prstGeom>
          <a:ln/>
        </p:spPr>
        <p:txBody>
          <a:bodyPr lIns="80943" tIns="40471" rIns="80943" bIns="40471"/>
          <a:lstStyle/>
          <a:p>
            <a:pPr>
              <a:lnSpc>
                <a:spcPct val="80000"/>
              </a:lnSpc>
              <a:spcBef>
                <a:spcPct val="20000"/>
              </a:spcBef>
              <a:buFont typeface="Verdana" pitchFamily="34" charset="0"/>
              <a:buChar char="•"/>
            </a:pPr>
            <a:fld id="{9AD92D2D-EB52-421E-BBCB-E32991FADD20}" type="slidenum">
              <a:rPr lang="en-US">
                <a:solidFill>
                  <a:prstClr val="black"/>
                </a:solidFill>
                <a:cs typeface="Arial" pitchFamily="34" charset="0"/>
              </a:rPr>
              <a:pPr>
                <a:lnSpc>
                  <a:spcPct val="80000"/>
                </a:lnSpc>
                <a:spcBef>
                  <a:spcPct val="20000"/>
                </a:spcBef>
                <a:buFont typeface="Verdana" pitchFamily="34" charset="0"/>
                <a:buChar char="•"/>
              </a:pPr>
              <a:t>15</a:t>
            </a:fld>
            <a:endParaRPr lang="en-US">
              <a:solidFill>
                <a:prstClr val="black"/>
              </a:solidFill>
              <a:cs typeface="Arial" pitchFamily="34" charset="0"/>
            </a:endParaRPr>
          </a:p>
        </p:txBody>
      </p:sp>
      <p:sp>
        <p:nvSpPr>
          <p:cNvPr id="47106" name="Rectangle 2"/>
          <p:cNvSpPr>
            <a:spLocks noGrp="1" noRot="1" noChangeAspect="1" noChangeArrowheads="1" noTextEdit="1"/>
          </p:cNvSpPr>
          <p:nvPr>
            <p:ph type="sldImg"/>
          </p:nvPr>
        </p:nvSpPr>
        <p:spPr>
          <a:xfrm>
            <a:off x="1125538" y="717550"/>
            <a:ext cx="4600575" cy="3451225"/>
          </a:xfrm>
          <a:ln/>
        </p:spPr>
      </p:sp>
      <p:sp>
        <p:nvSpPr>
          <p:cNvPr id="47107" name="Rectangle 3"/>
          <p:cNvSpPr>
            <a:spLocks noGrp="1" noChangeArrowheads="1"/>
          </p:cNvSpPr>
          <p:nvPr>
            <p:ph type="body" idx="1"/>
          </p:nvPr>
        </p:nvSpPr>
        <p:spPr>
          <a:xfrm>
            <a:off x="503240" y="4388355"/>
            <a:ext cx="5856287" cy="4128505"/>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a:xfrm>
            <a:off x="3884280" y="8829856"/>
            <a:ext cx="2972281" cy="465165"/>
          </a:xfrm>
          <a:prstGeom prst="rect">
            <a:avLst/>
          </a:prstGeom>
        </p:spPr>
        <p:txBody>
          <a:bodyPr lIns="80936" tIns="40468" rIns="80936" bIns="40468"/>
          <a:lstStyle/>
          <a:p>
            <a:pPr defTabSz="396210">
              <a:lnSpc>
                <a:spcPct val="80000"/>
              </a:lnSpc>
              <a:spcBef>
                <a:spcPct val="20000"/>
              </a:spcBef>
              <a:buFont typeface="Verdana" pitchFamily="34" charset="0"/>
              <a:buChar char="•"/>
              <a:defRPr/>
            </a:pPr>
            <a:fld id="{2AA2EB50-B025-4E41-9E6E-D8309E8A6790}" type="slidenum">
              <a:rPr lang="en-US">
                <a:solidFill>
                  <a:prstClr val="black"/>
                </a:solidFill>
                <a:cs typeface="Arial" pitchFamily="34" charset="0"/>
              </a:rPr>
              <a:pPr defTabSz="396210">
                <a:lnSpc>
                  <a:spcPct val="80000"/>
                </a:lnSpc>
                <a:spcBef>
                  <a:spcPct val="20000"/>
                </a:spcBef>
                <a:buFont typeface="Verdana" pitchFamily="34" charset="0"/>
                <a:buChar char="•"/>
                <a:defRPr/>
              </a:pPr>
              <a:t>16</a:t>
            </a:fld>
            <a:endParaRPr lang="en-US" dirty="0">
              <a:solidFill>
                <a:prstClr val="black"/>
              </a:solidFill>
              <a:cs typeface="Arial" pitchFamily="34" charset="0"/>
            </a:endParaRPr>
          </a:p>
        </p:txBody>
      </p:sp>
      <p:sp>
        <p:nvSpPr>
          <p:cNvPr id="141315" name="Rectangle 2"/>
          <p:cNvSpPr>
            <a:spLocks noGrp="1" noRot="1" noChangeAspect="1" noChangeArrowheads="1" noTextEdit="1"/>
          </p:cNvSpPr>
          <p:nvPr>
            <p:ph type="sldImg"/>
          </p:nvPr>
        </p:nvSpPr>
        <p:spPr>
          <a:xfrm>
            <a:off x="1123950" y="717550"/>
            <a:ext cx="4602163" cy="3451225"/>
          </a:xfrm>
        </p:spPr>
      </p:sp>
      <p:sp>
        <p:nvSpPr>
          <p:cNvPr id="141316" name="Rectangle 3"/>
          <p:cNvSpPr>
            <a:spLocks noGrp="1" noChangeArrowheads="1"/>
          </p:cNvSpPr>
          <p:nvPr>
            <p:ph type="body" idx="1"/>
          </p:nvPr>
        </p:nvSpPr>
        <p:spPr>
          <a:xfrm>
            <a:off x="502826" y="4388011"/>
            <a:ext cx="5856674" cy="4128512"/>
          </a:xfrm>
          <a:noFill/>
          <a:ln/>
        </p:spPr>
        <p:txBody>
          <a:bodyPr/>
          <a:lstStyle/>
          <a:p>
            <a:r>
              <a:rPr lang="en-US" dirty="0" smtClean="0"/>
              <a:t>MP X7460, each with 6 cores running at 2.66 GHz,</a:t>
            </a:r>
            <a:r>
              <a:rPr lang="en-GB" dirty="0" smtClean="0"/>
              <a:t>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884414" y="8830659"/>
            <a:ext cx="2972098" cy="464205"/>
          </a:xfrm>
          <a:prstGeom prst="rect">
            <a:avLst/>
          </a:prstGeom>
          <a:noFill/>
        </p:spPr>
        <p:txBody>
          <a:bodyPr lIns="87316" tIns="43658" rIns="87316" bIns="43658"/>
          <a:lstStyle/>
          <a:p>
            <a:fld id="{1631662A-214A-4030-A19A-6A74DA100C03}" type="slidenum">
              <a:rPr lang="en-US">
                <a:cs typeface="Arial" charset="0"/>
              </a:rPr>
              <a:pPr/>
              <a:t>17</a:t>
            </a:fld>
            <a:endParaRPr lang="en-US">
              <a:cs typeface="Arial" charset="0"/>
            </a:endParaRPr>
          </a:p>
        </p:txBody>
      </p:sp>
      <p:sp>
        <p:nvSpPr>
          <p:cNvPr id="95235" name="Rectangle 2"/>
          <p:cNvSpPr>
            <a:spLocks noGrp="1" noRot="1" noChangeAspect="1" noChangeArrowheads="1" noTextEdit="1"/>
          </p:cNvSpPr>
          <p:nvPr>
            <p:ph type="sldImg"/>
          </p:nvPr>
        </p:nvSpPr>
        <p:spPr>
          <a:xfrm>
            <a:off x="1106488" y="698500"/>
            <a:ext cx="4646612" cy="3486150"/>
          </a:xfrm>
          <a:ln/>
        </p:spPr>
      </p:sp>
      <p:sp>
        <p:nvSpPr>
          <p:cNvPr id="95236" name="Rectangle 3"/>
          <p:cNvSpPr>
            <a:spLocks noGrp="1" noChangeArrowheads="1"/>
          </p:cNvSpPr>
          <p:nvPr>
            <p:ph type="body" idx="1"/>
          </p:nvPr>
        </p:nvSpPr>
        <p:spPr>
          <a:xfrm>
            <a:off x="686098" y="4416099"/>
            <a:ext cx="5485805" cy="4182457"/>
          </a:xfrm>
          <a:noFill/>
          <a:ln/>
        </p:spPr>
        <p:txBody>
          <a:bodyPr/>
          <a:lstStyle/>
          <a:p>
            <a:pPr eaLnBrk="1" hangingPunct="1"/>
            <a:r>
              <a:rPr lang="en-US" smtClean="0"/>
              <a:t>XDI is currently shipping Altera-based modules</a:t>
            </a:r>
          </a:p>
          <a:p>
            <a:pPr eaLnBrk="1" hangingPunct="1"/>
            <a:r>
              <a:rPr lang="en-US" smtClean="0"/>
              <a:t>Nallatech is currently shipping Xilinx-based modules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65826" name="Picture 2" descr="IntelEmbedd_Cv"/>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pic>
        <p:nvPicPr>
          <p:cNvPr id="2765827" name="Picture 3" descr="Intel_white"/>
          <p:cNvPicPr>
            <a:picLocks noChangeAspect="1" noChangeArrowheads="1"/>
          </p:cNvPicPr>
          <p:nvPr/>
        </p:nvPicPr>
        <p:blipFill>
          <a:blip r:embed="rId3" cstate="print"/>
          <a:srcRect/>
          <a:stretch>
            <a:fillRect/>
          </a:stretch>
        </p:blipFill>
        <p:spPr bwMode="auto">
          <a:xfrm>
            <a:off x="7396163" y="538164"/>
            <a:ext cx="1290637" cy="862012"/>
          </a:xfrm>
          <a:prstGeom prst="rect">
            <a:avLst/>
          </a:prstGeom>
          <a:noFill/>
        </p:spPr>
      </p:pic>
      <p:sp>
        <p:nvSpPr>
          <p:cNvPr id="2765828" name="Rectangle 4"/>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2765829" name="Rectangle 5"/>
          <p:cNvSpPr>
            <a:spLocks noGrp="1" noChangeArrowheads="1"/>
          </p:cNvSpPr>
          <p:nvPr>
            <p:ph type="subTitle" idx="1"/>
          </p:nvPr>
        </p:nvSpPr>
        <p:spPr>
          <a:xfrm>
            <a:off x="2345324" y="4478339"/>
            <a:ext cx="6341480" cy="461665"/>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657236"/>
            <a:ext cx="1878012"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3" y="657236"/>
            <a:ext cx="5481638"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46" name="Picture 2" descr="master intel logo"/>
          <p:cNvPicPr>
            <a:picLocks noChangeAspect="1" noChangeArrowheads="1"/>
          </p:cNvPicPr>
          <p:nvPr/>
        </p:nvPicPr>
        <p:blipFill>
          <a:blip r:embed="rId2" cstate="print">
            <a:lum bright="100000"/>
          </a:blip>
          <a:srcRect/>
          <a:stretch>
            <a:fillRect/>
          </a:stretch>
        </p:blipFill>
        <p:spPr bwMode="auto">
          <a:xfrm>
            <a:off x="6623050" y="431800"/>
            <a:ext cx="1965325" cy="1270000"/>
          </a:xfrm>
          <a:prstGeom prst="rect">
            <a:avLst/>
          </a:prstGeom>
          <a:noFill/>
          <a:ln w="9525">
            <a:noFill/>
            <a:miter lim="800000"/>
            <a:headEnd/>
            <a:tailEnd/>
          </a:ln>
        </p:spPr>
      </p:pic>
      <p:sp>
        <p:nvSpPr>
          <p:cNvPr id="31747" name="Text Box 3"/>
          <p:cNvSpPr txBox="1">
            <a:spLocks noChangeArrowheads="1"/>
          </p:cNvSpPr>
          <p:nvPr/>
        </p:nvSpPr>
        <p:spPr bwMode="auto">
          <a:xfrm>
            <a:off x="0" y="6483355"/>
            <a:ext cx="9144000" cy="244475"/>
          </a:xfrm>
          <a:prstGeom prst="rect">
            <a:avLst/>
          </a:prstGeom>
          <a:noFill/>
          <a:ln w="50800" algn="ctr">
            <a:noFill/>
            <a:miter lim="800000"/>
            <a:headEnd/>
            <a:tailEnd/>
          </a:ln>
          <a:effectLst/>
        </p:spPr>
        <p:txBody>
          <a:bodyPr lIns="91330" tIns="45667" rIns="91330" bIns="45667">
            <a:spAutoFit/>
          </a:bodyPr>
          <a:lstStyle/>
          <a:p>
            <a:pPr algn="ctr" rtl="0" eaLnBrk="0" fontAlgn="base" hangingPunct="0">
              <a:spcBef>
                <a:spcPct val="0"/>
              </a:spcBef>
              <a:spcAft>
                <a:spcPct val="0"/>
              </a:spcAft>
            </a:pPr>
            <a:r>
              <a:rPr lang="en-GB" sz="1000" kern="1200" dirty="0">
                <a:solidFill>
                  <a:srgbClr val="FFFFFF"/>
                </a:solidFill>
                <a:latin typeface="Arial" pitchFamily="34" charset="0"/>
                <a:ea typeface="MS PGothic" pitchFamily="34" charset="-128"/>
                <a:cs typeface="Arial" pitchFamily="34" charset="0"/>
              </a:rPr>
              <a:t> </a:t>
            </a:r>
            <a:endParaRPr lang="en-US" sz="1000" kern="1200" dirty="0">
              <a:solidFill>
                <a:srgbClr val="FFFFFF"/>
              </a:solidFill>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DC78C23-36DE-4A92-84C8-2DB2C6048F5A}"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5A2F995E-E1AB-4441-9F34-ABC236113293}"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4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4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2F8AA6E7-3163-4521-867C-446A892F8127}"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B73C640B-825B-4E96-AF88-33EB0EC86542}"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DDAE499A-863C-4449-AC51-40EE102FDB86}"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77DB9290-33D7-49A6-B60E-D58A95113A51}"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24A5739D-9193-4814-943B-791FD68E606E}"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088760A0-AC35-4124-8EAD-6813B4A14DDD}"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A3A82F2C-7B8C-4DB7-A25C-C2DA05040DCF}"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F851B0A9-E7FF-42A4-954C-5A9F90BC61C6}" type="slidenum">
              <a:rPr lang="en-US" sz="800" b="1" kern="1200">
                <a:solidFill>
                  <a:srgbClr val="FFFFFF"/>
                </a:solidFill>
                <a:latin typeface="Verdana" pitchFamily="34" charset="0"/>
                <a:ea typeface="MS PGothic"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pitchFamily="34" charset="0"/>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11" name="Rectangle 15"/>
          <p:cNvSpPr>
            <a:spLocks noChangeArrowheads="1"/>
          </p:cNvSpPr>
          <p:nvPr/>
        </p:nvSpPr>
        <p:spPr bwMode="auto">
          <a:xfrm>
            <a:off x="0" y="3789363"/>
            <a:ext cx="9144000" cy="1657350"/>
          </a:xfrm>
          <a:prstGeom prst="rect">
            <a:avLst/>
          </a:prstGeom>
          <a:solidFill>
            <a:schemeClr val="tx1"/>
          </a:solidFill>
          <a:ln w="9525" algn="ctr">
            <a:noFill/>
            <a:miter lim="800000"/>
            <a:headEnd/>
            <a:tailEnd/>
          </a:ln>
          <a:effectLst/>
        </p:spPr>
        <p:txBody>
          <a:bodyPr wrap="none" lIns="53938" tIns="17979" rIns="53938" bIns="17979" anchor="ctr"/>
          <a:lstStyle/>
          <a:p>
            <a:pPr algn="ctr" rtl="0" fontAlgn="base">
              <a:spcBef>
                <a:spcPct val="50000"/>
              </a:spcBef>
              <a:spcAft>
                <a:spcPct val="0"/>
              </a:spcAft>
            </a:pPr>
            <a:endParaRPr lang="en-US" sz="1600" b="1" kern="1200" dirty="0">
              <a:solidFill>
                <a:srgbClr val="FFFFFF"/>
              </a:solidFill>
              <a:latin typeface="Arial" pitchFamily="34" charset="0"/>
              <a:ea typeface="+mn-ea"/>
              <a:cs typeface="+mn-cs"/>
            </a:endParaRPr>
          </a:p>
        </p:txBody>
      </p:sp>
      <p:sp>
        <p:nvSpPr>
          <p:cNvPr id="4099" name="Rectangle 3"/>
          <p:cNvSpPr>
            <a:spLocks noGrp="1" noChangeArrowheads="1"/>
          </p:cNvSpPr>
          <p:nvPr>
            <p:ph type="subTitle" idx="1"/>
          </p:nvPr>
        </p:nvSpPr>
        <p:spPr>
          <a:xfrm>
            <a:off x="338138" y="5962650"/>
            <a:ext cx="5097462" cy="304800"/>
          </a:xfrm>
        </p:spPr>
        <p:txBody>
          <a:bodyPr tIns="45667" rIns="91330" bIns="45667" anchor="ctr">
            <a:spAutoFit/>
          </a:bodyPr>
          <a:lstStyle>
            <a:lvl1pPr marL="0" indent="0">
              <a:buFont typeface="Gill Sans MT" pitchFamily="34" charset="0"/>
              <a:buNone/>
              <a:defRPr sz="1400"/>
            </a:lvl1pPr>
          </a:lstStyle>
          <a:p>
            <a:r>
              <a:rPr lang="en-US"/>
              <a:t>Click to edit Master subtitle style</a:t>
            </a:r>
          </a:p>
        </p:txBody>
      </p:sp>
      <p:sp>
        <p:nvSpPr>
          <p:cNvPr id="4100" name="Rectangle 4"/>
          <p:cNvSpPr>
            <a:spLocks noGrp="1" noChangeArrowheads="1"/>
          </p:cNvSpPr>
          <p:nvPr>
            <p:ph type="ctrTitle"/>
          </p:nvPr>
        </p:nvSpPr>
        <p:spPr bwMode="auto">
          <a:xfrm>
            <a:off x="323861" y="4371975"/>
            <a:ext cx="7127875" cy="525106"/>
          </a:xfrm>
        </p:spPr>
        <p:txBody>
          <a:bodyPr/>
          <a:lstStyle>
            <a:lvl1pPr>
              <a:defRPr sz="2800"/>
            </a:lvl1pPr>
          </a:lstStyle>
          <a:p>
            <a:r>
              <a:rPr lang="en-GB"/>
              <a:t>Type Title Here</a:t>
            </a:r>
            <a:endParaRPr lang="en-US"/>
          </a:p>
        </p:txBody>
      </p:sp>
      <p:sp>
        <p:nvSpPr>
          <p:cNvPr id="4126" name="Rectangle 30"/>
          <p:cNvSpPr>
            <a:spLocks noChangeArrowheads="1"/>
          </p:cNvSpPr>
          <p:nvPr/>
        </p:nvSpPr>
        <p:spPr bwMode="auto">
          <a:xfrm>
            <a:off x="341317" y="6669088"/>
            <a:ext cx="8461375" cy="188912"/>
          </a:xfrm>
          <a:prstGeom prst="rect">
            <a:avLst/>
          </a:prstGeom>
          <a:noFill/>
          <a:ln w="9525">
            <a:noFill/>
            <a:miter lim="800000"/>
            <a:headEnd/>
            <a:tailEnd/>
          </a:ln>
          <a:effectLst/>
        </p:spPr>
        <p:txBody>
          <a:bodyPr lIns="91330" tIns="0" rIns="91330" bIns="0"/>
          <a:lstStyle/>
          <a:p>
            <a:pPr algn="ctr" rtl="0" fontAlgn="base">
              <a:spcBef>
                <a:spcPct val="0"/>
              </a:spcBef>
              <a:spcAft>
                <a:spcPct val="0"/>
              </a:spcAft>
            </a:pPr>
            <a:r>
              <a:rPr lang="en-US" sz="800" kern="1200" dirty="0">
                <a:solidFill>
                  <a:srgbClr val="0070AF"/>
                </a:solidFill>
                <a:latin typeface="Arial" pitchFamily="34" charset="0"/>
                <a:ea typeface="+mn-ea"/>
                <a:cs typeface="+mn-cs"/>
              </a:rPr>
              <a:t>Commercial In Confidence. Copyright ©2008, Nallatech.</a:t>
            </a:r>
          </a:p>
        </p:txBody>
      </p:sp>
      <p:pic>
        <p:nvPicPr>
          <p:cNvPr id="4128" name="Picture 32" descr="nallatech2945small"/>
          <p:cNvPicPr>
            <a:picLocks noChangeAspect="1" noChangeArrowheads="1"/>
          </p:cNvPicPr>
          <p:nvPr userDrawn="1"/>
        </p:nvPicPr>
        <p:blipFill>
          <a:blip r:embed="rId2" cstate="print"/>
          <a:srcRect/>
          <a:stretch>
            <a:fillRect/>
          </a:stretch>
        </p:blipFill>
        <p:spPr bwMode="auto">
          <a:xfrm>
            <a:off x="5724525" y="5840424"/>
            <a:ext cx="3143250" cy="701675"/>
          </a:xfrm>
          <a:prstGeom prst="rect">
            <a:avLst/>
          </a:prstGeom>
          <a:noFill/>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r" rtl="0" fontAlgn="base">
              <a:spcBef>
                <a:spcPct val="0"/>
              </a:spcBef>
              <a:spcAft>
                <a:spcPct val="0"/>
              </a:spcAft>
            </a:pPr>
            <a:fld id="{39A48836-C9DD-41F7-A834-D4B94C0FE464}"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lgn="r" rtl="0" fontAlgn="base">
              <a:spcBef>
                <a:spcPct val="0"/>
              </a:spcBef>
              <a:spcAft>
                <a:spcPct val="0"/>
              </a:spcAft>
            </a:pPr>
            <a:fld id="{69599887-BE06-4DC4-90D2-905ED0F3F7C2}"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324" y="1177925"/>
            <a:ext cx="4154487"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7925"/>
            <a:ext cx="4154488"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lgn="r" rtl="0" fontAlgn="base">
              <a:spcBef>
                <a:spcPct val="0"/>
              </a:spcBef>
              <a:spcAft>
                <a:spcPct val="0"/>
              </a:spcAft>
            </a:pPr>
            <a:fld id="{CFA11092-C9C8-4EB2-98E5-0FF4ED08AAFF}"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10882" name="Rectangle 2"/>
          <p:cNvSpPr>
            <a:spLocks noGrp="1" noChangeArrowheads="1"/>
          </p:cNvSpPr>
          <p:nvPr>
            <p:ph type="subTitle" sz="quarter" idx="1"/>
          </p:nvPr>
        </p:nvSpPr>
        <p:spPr>
          <a:xfrm>
            <a:off x="889000" y="3619500"/>
            <a:ext cx="7810500" cy="1587500"/>
          </a:xfrm>
        </p:spPr>
        <p:txBody>
          <a:bodyPr lIns="91926" tIns="45965" rIns="91926" bIns="45965"/>
          <a:lstStyle>
            <a:lvl1pPr marL="0" indent="0" algn="r">
              <a:lnSpc>
                <a:spcPct val="100000"/>
              </a:lnSpc>
              <a:spcBef>
                <a:spcPct val="0"/>
              </a:spcBef>
              <a:buFont typeface="Wingdings" pitchFamily="2" charset="2"/>
              <a:buNone/>
              <a:defRPr sz="2500"/>
            </a:lvl1pPr>
          </a:lstStyle>
          <a:p>
            <a:r>
              <a:rPr lang="en-US"/>
              <a:t>Name</a:t>
            </a:r>
          </a:p>
          <a:p>
            <a:r>
              <a:rPr lang="en-US"/>
              <a:t>Title</a:t>
            </a:r>
          </a:p>
          <a:p>
            <a:r>
              <a:rPr lang="en-US"/>
              <a:t>Department</a:t>
            </a:r>
          </a:p>
        </p:txBody>
      </p:sp>
      <p:sp>
        <p:nvSpPr>
          <p:cNvPr id="2810883" name="Rectangle 3"/>
          <p:cNvSpPr>
            <a:spLocks noGrp="1" noChangeArrowheads="1"/>
          </p:cNvSpPr>
          <p:nvPr>
            <p:ph type="ctrTitle" sz="quarter"/>
          </p:nvPr>
        </p:nvSpPr>
        <p:spPr>
          <a:xfrm>
            <a:off x="928688" y="1957388"/>
            <a:ext cx="7754937" cy="1471612"/>
          </a:xfrm>
        </p:spPr>
        <p:txBody>
          <a:bodyPr lIns="64190" tIns="32095" rIns="64190" bIns="32095"/>
          <a:lstStyle>
            <a:lvl1pPr algn="r">
              <a:defRPr/>
            </a:lvl1pPr>
          </a:lstStyle>
          <a:p>
            <a:r>
              <a:rPr lang="en-US"/>
              <a:t>Click to edit Master title style</a:t>
            </a:r>
          </a:p>
        </p:txBody>
      </p:sp>
      <p:pic>
        <p:nvPicPr>
          <p:cNvPr id="2810884" name="Picture 4" descr="idflogo-small"/>
          <p:cNvPicPr>
            <a:picLocks noChangeAspect="1" noChangeArrowheads="1"/>
          </p:cNvPicPr>
          <p:nvPr/>
        </p:nvPicPr>
        <p:blipFill>
          <a:blip r:embed="rId2" cstate="print"/>
          <a:srcRect/>
          <a:stretch>
            <a:fillRect/>
          </a:stretch>
        </p:blipFill>
        <p:spPr bwMode="invGray">
          <a:xfrm>
            <a:off x="7099311" y="5805488"/>
            <a:ext cx="1743075" cy="895350"/>
          </a:xfrm>
          <a:prstGeom prst="rect">
            <a:avLst/>
          </a:prstGeom>
          <a:noFill/>
        </p:spPr>
      </p:pic>
      <p:pic>
        <p:nvPicPr>
          <p:cNvPr id="2810885" name="Picture 5" descr="intel_rgb_100tag"/>
          <p:cNvPicPr>
            <a:picLocks noChangeAspect="1" noChangeArrowheads="1"/>
          </p:cNvPicPr>
          <p:nvPr/>
        </p:nvPicPr>
        <p:blipFill>
          <a:blip r:embed="rId3" cstate="print"/>
          <a:srcRect/>
          <a:stretch>
            <a:fillRect/>
          </a:stretch>
        </p:blipFill>
        <p:spPr bwMode="invGray">
          <a:xfrm>
            <a:off x="5546725" y="142876"/>
            <a:ext cx="3390900" cy="180657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9718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lgn="r" rtl="0" fontAlgn="base">
              <a:spcBef>
                <a:spcPct val="0"/>
              </a:spcBef>
              <a:spcAft>
                <a:spcPct val="0"/>
              </a:spcAft>
            </a:pPr>
            <a:fld id="{25AE00A2-F1CB-4724-BA11-1FFFF5168D3A}"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lgn="r" rtl="0" fontAlgn="base">
              <a:spcBef>
                <a:spcPct val="0"/>
              </a:spcBef>
              <a:spcAft>
                <a:spcPct val="0"/>
              </a:spcAft>
            </a:pPr>
            <a:fld id="{297A568B-0F9C-4E22-A392-94780D65C8F3}"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lgn="r" rtl="0" fontAlgn="base">
              <a:spcBef>
                <a:spcPct val="0"/>
              </a:spcBef>
              <a:spcAft>
                <a:spcPct val="0"/>
              </a:spcAft>
            </a:pPr>
            <a:fld id="{19B852AC-CB69-450A-AD5E-4177D1FFCF4A}"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70659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r" rtl="0" fontAlgn="base">
              <a:spcBef>
                <a:spcPct val="0"/>
              </a:spcBef>
              <a:spcAft>
                <a:spcPct val="0"/>
              </a:spcAft>
            </a:pPr>
            <a:fld id="{CF4AB08C-15B9-4BE9-AE40-1559BF749594}"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9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r" rtl="0" fontAlgn="base">
              <a:spcBef>
                <a:spcPct val="0"/>
              </a:spcBef>
              <a:spcAft>
                <a:spcPct val="0"/>
              </a:spcAft>
            </a:pPr>
            <a:fld id="{A008C796-7716-487D-AF0C-44659C2118DD}"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r" rtl="0" fontAlgn="base">
              <a:spcBef>
                <a:spcPct val="0"/>
              </a:spcBef>
              <a:spcAft>
                <a:spcPct val="0"/>
              </a:spcAft>
            </a:pPr>
            <a:fld id="{18EE1766-D7BD-4F66-80DC-41DE6DFEE443}"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10316" y="268299"/>
            <a:ext cx="492331" cy="6040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24" y="268299"/>
            <a:ext cx="6194425" cy="6040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r" rtl="0" fontAlgn="base">
              <a:spcBef>
                <a:spcPct val="0"/>
              </a:spcBef>
              <a:spcAft>
                <a:spcPct val="0"/>
              </a:spcAft>
            </a:pPr>
            <a:fld id="{A2101F03-0FBD-4AB9-A27D-A6F0A0994C4D}" type="slidenum">
              <a:rPr lang="en-US" sz="1000" kern="1200">
                <a:solidFill>
                  <a:srgbClr val="0070AF"/>
                </a:solidFill>
                <a:latin typeface="Arial" pitchFamily="34" charset="0"/>
                <a:ea typeface="+mn-ea"/>
                <a:cs typeface="+mn-cs"/>
              </a:rPr>
              <a:pPr algn="r" rtl="0" fontAlgn="base">
                <a:spcBef>
                  <a:spcPct val="0"/>
                </a:spcBef>
                <a:spcAft>
                  <a:spcPct val="0"/>
                </a:spcAft>
              </a:pPr>
              <a:t>‹#›</a:t>
            </a:fld>
            <a:endParaRPr lang="en-US" sz="1000" kern="1200" dirty="0">
              <a:solidFill>
                <a:srgbClr val="0070AF"/>
              </a:solidFill>
              <a:latin typeface="Arial" pitchFamily="34" charset="0"/>
              <a:ea typeface="+mn-ea"/>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920898" name="Picture 2" descr="master intel logo"/>
          <p:cNvPicPr>
            <a:picLocks noChangeAspect="1" noChangeArrowheads="1"/>
          </p:cNvPicPr>
          <p:nvPr/>
        </p:nvPicPr>
        <p:blipFill>
          <a:blip r:embed="rId2" cstate="print">
            <a:lum bright="100000"/>
          </a:blip>
          <a:srcRect/>
          <a:stretch>
            <a:fillRect/>
          </a:stretch>
        </p:blipFill>
        <p:spPr bwMode="auto">
          <a:xfrm>
            <a:off x="6623050" y="431800"/>
            <a:ext cx="1965325" cy="1270000"/>
          </a:xfrm>
          <a:prstGeom prst="rect">
            <a:avLst/>
          </a:prstGeom>
          <a:noFill/>
          <a:ln w="9525">
            <a:noFill/>
            <a:miter lim="800000"/>
            <a:headEnd/>
            <a:tailEnd/>
          </a:ln>
        </p:spPr>
      </p:pic>
      <p:sp>
        <p:nvSpPr>
          <p:cNvPr id="3920899" name="Text Box 3"/>
          <p:cNvSpPr txBox="1">
            <a:spLocks noChangeArrowheads="1"/>
          </p:cNvSpPr>
          <p:nvPr/>
        </p:nvSpPr>
        <p:spPr bwMode="auto">
          <a:xfrm>
            <a:off x="0" y="6483355"/>
            <a:ext cx="9144000" cy="244475"/>
          </a:xfrm>
          <a:prstGeom prst="rect">
            <a:avLst/>
          </a:prstGeom>
          <a:noFill/>
          <a:ln w="50800" algn="ctr">
            <a:noFill/>
            <a:miter lim="800000"/>
            <a:headEnd/>
            <a:tailEnd/>
          </a:ln>
          <a:effectLst/>
        </p:spPr>
        <p:txBody>
          <a:bodyPr lIns="91330" tIns="45667" rIns="91330" bIns="45667">
            <a:spAutoFit/>
          </a:bodyPr>
          <a:lstStyle/>
          <a:p>
            <a:pPr algn="ctr" rtl="0" eaLnBrk="0" fontAlgn="base" hangingPunct="0">
              <a:spcBef>
                <a:spcPct val="0"/>
              </a:spcBef>
              <a:spcAft>
                <a:spcPct val="0"/>
              </a:spcAft>
            </a:pPr>
            <a:r>
              <a:rPr lang="en-GB" sz="1000" kern="1200" dirty="0">
                <a:solidFill>
                  <a:srgbClr val="FFFFFF"/>
                </a:solidFill>
                <a:latin typeface="Arial" pitchFamily="34" charset="0"/>
                <a:ea typeface="MS PGothic" pitchFamily="34" charset="-128"/>
                <a:cs typeface="Arial" pitchFamily="34" charset="0"/>
              </a:rPr>
              <a:t> </a:t>
            </a:r>
            <a:endParaRPr lang="en-US" sz="1000" kern="1200" dirty="0">
              <a:solidFill>
                <a:srgbClr val="FFFFFF"/>
              </a:solidFill>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EF8105EC-DBA5-4D1F-9EDE-1C6BCC397A21}"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31D149B-7D1F-4C59-B580-E54FE63D34CE}"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4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4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91125C48-24CC-4959-B398-3A5DF2FB44CA}"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935D67D-F44C-4E49-BAC6-96781007348C}"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A308A1CA-E53A-4A87-82C1-8CD66B2829D6}"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F597E80E-817D-49AE-A647-08252139C465}"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E7FAC00-1CA2-4312-AC53-5269A708BD45}"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44A85C29-DDCF-46DF-BD9F-056EB7917F7E}"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936E7AD7-8CCD-4021-80D1-CDD1BD5AC4D9}"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B2C29D88-E733-4333-A4E2-B8E9C1A45961}" type="slidenum">
              <a:rPr lang="en-US" sz="800" b="1" kern="1200">
                <a:solidFill>
                  <a:srgbClr val="FFFFFF"/>
                </a:solidFill>
                <a:latin typeface="Verdana" pitchFamily="34" charset="0"/>
                <a:ea typeface="MS PGothic" pitchFamily="34" charset="-128"/>
                <a:cs typeface="Arial"/>
              </a:rPr>
              <a:pPr algn="ctr" rtl="0" eaLnBrk="0" fontAlgn="base" hangingPunct="0">
                <a:spcBef>
                  <a:spcPct val="0"/>
                </a:spcBef>
                <a:spcAft>
                  <a:spcPct val="0"/>
                </a:spcAft>
              </a:pPr>
              <a:t>‹#›</a:t>
            </a:fld>
            <a:endParaRPr lang="en-US" sz="800" b="1" kern="1200" dirty="0">
              <a:solidFill>
                <a:srgbClr val="FFFFFF"/>
              </a:solidFill>
              <a:latin typeface="Verdana" pitchFamily="34" charset="0"/>
              <a:ea typeface="MS PGothic" pitchFamily="34" charset="-128"/>
              <a:cs typeface="Arial"/>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25218" name="Picture 2" descr="Intel_white"/>
          <p:cNvPicPr>
            <a:picLocks noChangeAspect="1" noChangeArrowheads="1"/>
          </p:cNvPicPr>
          <p:nvPr/>
        </p:nvPicPr>
        <p:blipFill>
          <a:blip r:embed="rId2" cstate="print"/>
          <a:srcRect/>
          <a:stretch>
            <a:fillRect/>
          </a:stretch>
        </p:blipFill>
        <p:spPr bwMode="auto">
          <a:xfrm>
            <a:off x="7396163" y="538164"/>
            <a:ext cx="1290637" cy="862012"/>
          </a:xfrm>
          <a:prstGeom prst="rect">
            <a:avLst/>
          </a:prstGeom>
          <a:noFill/>
        </p:spPr>
      </p:pic>
      <p:sp>
        <p:nvSpPr>
          <p:cNvPr id="2825219" name="Rectangle 3"/>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2825220" name="Rectangle 4"/>
          <p:cNvSpPr>
            <a:spLocks noGrp="1" noChangeArrowheads="1"/>
          </p:cNvSpPr>
          <p:nvPr>
            <p:ph type="subTitle" idx="1"/>
          </p:nvPr>
        </p:nvSpPr>
        <p:spPr>
          <a:xfrm>
            <a:off x="2406654" y="4478338"/>
            <a:ext cx="6280150" cy="457200"/>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525"/>
            <a:ext cx="40386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52525"/>
            <a:ext cx="4038600"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ster intel logo"/>
          <p:cNvPicPr>
            <a:picLocks noChangeAspect="1" noChangeArrowheads="1"/>
          </p:cNvPicPr>
          <p:nvPr/>
        </p:nvPicPr>
        <p:blipFill>
          <a:blip r:embed="rId2" cstate="print">
            <a:lum bright="100000"/>
          </a:blip>
          <a:srcRect/>
          <a:stretch>
            <a:fillRect/>
          </a:stretch>
        </p:blipFill>
        <p:spPr bwMode="auto">
          <a:xfrm>
            <a:off x="6622561" y="432065"/>
            <a:ext cx="1965600" cy="1270213"/>
          </a:xfrm>
          <a:prstGeom prst="rect">
            <a:avLst/>
          </a:prstGeom>
          <a:noFill/>
          <a:ln w="9525">
            <a:noFill/>
            <a:miter lim="800000"/>
            <a:headEnd/>
            <a:tailEnd/>
          </a:ln>
        </p:spPr>
      </p:pic>
      <p:sp>
        <p:nvSpPr>
          <p:cNvPr id="3" name="Text Box 3"/>
          <p:cNvSpPr txBox="1">
            <a:spLocks noChangeArrowheads="1"/>
          </p:cNvSpPr>
          <p:nvPr/>
        </p:nvSpPr>
        <p:spPr bwMode="auto">
          <a:xfrm>
            <a:off x="0" y="6483566"/>
            <a:ext cx="9144000" cy="244826"/>
          </a:xfrm>
          <a:prstGeom prst="rect">
            <a:avLst/>
          </a:prstGeom>
          <a:noFill/>
          <a:ln w="50800" algn="ctr">
            <a:noFill/>
            <a:miter lim="800000"/>
            <a:headEnd/>
            <a:tailEnd/>
          </a:ln>
          <a:effectLst/>
        </p:spPr>
        <p:txBody>
          <a:bodyPr lIns="91135" tIns="45570" rIns="91135" bIns="45570">
            <a:spAutoFit/>
          </a:bodyPr>
          <a:lstStyle/>
          <a:p>
            <a:pPr algn="ctr" defTabSz="406342" rtl="0" eaLnBrk="0" fontAlgn="base" hangingPunct="0">
              <a:spcBef>
                <a:spcPct val="0"/>
              </a:spcBef>
              <a:spcAft>
                <a:spcPct val="0"/>
              </a:spcAft>
              <a:defRPr/>
            </a:pPr>
            <a:r>
              <a:rPr lang="en-GB" sz="1000" b="1" kern="1200" dirty="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a:rPr>
              <a:t> </a:t>
            </a:r>
            <a:endParaRPr lang="en-US" sz="1000" b="1" kern="1200" dirty="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defTabSz="406342" rtl="0" eaLnBrk="0" fontAlgn="base" hangingPunct="0">
              <a:spcBef>
                <a:spcPct val="0"/>
              </a:spcBef>
              <a:spcAft>
                <a:spcPct val="0"/>
              </a:spcAft>
              <a:defRPr/>
            </a:lvl1pPr>
          </a:lstStyle>
          <a:p>
            <a:pPr>
              <a:defRPr/>
            </a:pPr>
            <a:fld id="{43E49456-DBED-43BA-89FE-85DFCC4421BD}"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731" indent="0">
              <a:buNone/>
              <a:defRPr sz="1800"/>
            </a:lvl2pPr>
            <a:lvl3pPr marL="911466" indent="0">
              <a:buNone/>
              <a:defRPr sz="1600"/>
            </a:lvl3pPr>
            <a:lvl4pPr marL="1367201" indent="0">
              <a:buNone/>
              <a:defRPr sz="1400"/>
            </a:lvl4pPr>
            <a:lvl5pPr marL="1822932" indent="0">
              <a:buNone/>
              <a:defRPr sz="1400"/>
            </a:lvl5pPr>
            <a:lvl6pPr marL="2278668" indent="0">
              <a:buNone/>
              <a:defRPr sz="1400"/>
            </a:lvl6pPr>
            <a:lvl7pPr marL="2734399" indent="0">
              <a:buNone/>
              <a:defRPr sz="1400"/>
            </a:lvl7pPr>
            <a:lvl8pPr marL="3190123" indent="0">
              <a:buNone/>
              <a:defRPr sz="1400"/>
            </a:lvl8pPr>
            <a:lvl9pPr marL="3645862"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7F8348A7-8D7B-4CB7-B330-E1A6ED69492A}"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6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6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F396996F-2EC7-4948-AAE9-812DD2E910D0}"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731" indent="0">
              <a:buNone/>
              <a:defRPr sz="2000" b="1"/>
            </a:lvl2pPr>
            <a:lvl3pPr marL="911466" indent="0">
              <a:buNone/>
              <a:defRPr sz="1800" b="1"/>
            </a:lvl3pPr>
            <a:lvl4pPr marL="1367201" indent="0">
              <a:buNone/>
              <a:defRPr sz="1600" b="1"/>
            </a:lvl4pPr>
            <a:lvl5pPr marL="1822932" indent="0">
              <a:buNone/>
              <a:defRPr sz="1600" b="1"/>
            </a:lvl5pPr>
            <a:lvl6pPr marL="2278668" indent="0">
              <a:buNone/>
              <a:defRPr sz="1600" b="1"/>
            </a:lvl6pPr>
            <a:lvl7pPr marL="2734399" indent="0">
              <a:buNone/>
              <a:defRPr sz="1600" b="1"/>
            </a:lvl7pPr>
            <a:lvl8pPr marL="3190123" indent="0">
              <a:buNone/>
              <a:defRPr sz="1600" b="1"/>
            </a:lvl8pPr>
            <a:lvl9pPr marL="36458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5731" indent="0">
              <a:buNone/>
              <a:defRPr sz="2000" b="1"/>
            </a:lvl2pPr>
            <a:lvl3pPr marL="911466" indent="0">
              <a:buNone/>
              <a:defRPr sz="1800" b="1"/>
            </a:lvl3pPr>
            <a:lvl4pPr marL="1367201" indent="0">
              <a:buNone/>
              <a:defRPr sz="1600" b="1"/>
            </a:lvl4pPr>
            <a:lvl5pPr marL="1822932" indent="0">
              <a:buNone/>
              <a:defRPr sz="1600" b="1"/>
            </a:lvl5pPr>
            <a:lvl6pPr marL="2278668" indent="0">
              <a:buNone/>
              <a:defRPr sz="1600" b="1"/>
            </a:lvl6pPr>
            <a:lvl7pPr marL="2734399" indent="0">
              <a:buNone/>
              <a:defRPr sz="1600" b="1"/>
            </a:lvl7pPr>
            <a:lvl8pPr marL="3190123" indent="0">
              <a:buNone/>
              <a:defRPr sz="1600" b="1"/>
            </a:lvl8pPr>
            <a:lvl9pPr marL="36458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06A773C8-2962-42DE-A8E8-DA50E15A1DF0}"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11640328-C0B2-4C34-9CF2-9FBA31C90727}"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627FECD1-73FE-45BC-8021-86B803ADE38D}"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731" indent="0">
              <a:buNone/>
              <a:defRPr sz="1200"/>
            </a:lvl2pPr>
            <a:lvl3pPr marL="911466" indent="0">
              <a:buNone/>
              <a:defRPr sz="1000"/>
            </a:lvl3pPr>
            <a:lvl4pPr marL="1367201" indent="0">
              <a:buNone/>
              <a:defRPr sz="900"/>
            </a:lvl4pPr>
            <a:lvl5pPr marL="1822932" indent="0">
              <a:buNone/>
              <a:defRPr sz="900"/>
            </a:lvl5pPr>
            <a:lvl6pPr marL="2278668" indent="0">
              <a:buNone/>
              <a:defRPr sz="900"/>
            </a:lvl6pPr>
            <a:lvl7pPr marL="2734399" indent="0">
              <a:buNone/>
              <a:defRPr sz="900"/>
            </a:lvl7pPr>
            <a:lvl8pPr marL="3190123" indent="0">
              <a:buNone/>
              <a:defRPr sz="900"/>
            </a:lvl8pPr>
            <a:lvl9pPr marL="3645862"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F5F462B3-2944-4892-AEAE-E11F7E2D2F1A}"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731" indent="0">
              <a:buNone/>
              <a:defRPr sz="2800"/>
            </a:lvl2pPr>
            <a:lvl3pPr marL="911466" indent="0">
              <a:buNone/>
              <a:defRPr sz="2400"/>
            </a:lvl3pPr>
            <a:lvl4pPr marL="1367201" indent="0">
              <a:buNone/>
              <a:defRPr sz="2000"/>
            </a:lvl4pPr>
            <a:lvl5pPr marL="1822932" indent="0">
              <a:buNone/>
              <a:defRPr sz="2000"/>
            </a:lvl5pPr>
            <a:lvl6pPr marL="2278668" indent="0">
              <a:buNone/>
              <a:defRPr sz="2000"/>
            </a:lvl6pPr>
            <a:lvl7pPr marL="2734399" indent="0">
              <a:buNone/>
              <a:defRPr sz="2000"/>
            </a:lvl7pPr>
            <a:lvl8pPr marL="3190123" indent="0">
              <a:buNone/>
              <a:defRPr sz="2000"/>
            </a:lvl8pPr>
            <a:lvl9pPr marL="364586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731" indent="0">
              <a:buNone/>
              <a:defRPr sz="1200"/>
            </a:lvl2pPr>
            <a:lvl3pPr marL="911466" indent="0">
              <a:buNone/>
              <a:defRPr sz="1000"/>
            </a:lvl3pPr>
            <a:lvl4pPr marL="1367201" indent="0">
              <a:buNone/>
              <a:defRPr sz="900"/>
            </a:lvl4pPr>
            <a:lvl5pPr marL="1822932" indent="0">
              <a:buNone/>
              <a:defRPr sz="900"/>
            </a:lvl5pPr>
            <a:lvl6pPr marL="2278668" indent="0">
              <a:buNone/>
              <a:defRPr sz="900"/>
            </a:lvl6pPr>
            <a:lvl7pPr marL="2734399" indent="0">
              <a:buNone/>
              <a:defRPr sz="900"/>
            </a:lvl7pPr>
            <a:lvl8pPr marL="3190123" indent="0">
              <a:buNone/>
              <a:defRPr sz="900"/>
            </a:lvl8pPr>
            <a:lvl9pPr marL="3645862"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294A93EA-4428-421D-BAB1-DF5335234F7B}"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0B75ED7D-57D1-4108-82AE-EA46AA1D67F0}"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342" rtl="0" eaLnBrk="0" fontAlgn="base" hangingPunct="0">
              <a:spcBef>
                <a:spcPct val="0"/>
              </a:spcBef>
              <a:spcAft>
                <a:spcPct val="0"/>
              </a:spcAft>
              <a:defRPr/>
            </a:lvl1pPr>
          </a:lstStyle>
          <a:p>
            <a:pPr>
              <a:defRPr/>
            </a:pPr>
            <a:fld id="{0F923DF6-CD7A-49A8-8F75-D6FB96DA24BC}" type="slidenum">
              <a:rPr lang="en-US" sz="800" b="1" kern="1200" smtClean="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pPr>
                <a:defRPr/>
              </a:pPr>
              <a:t>‹#›</a:t>
            </a:fld>
            <a:endParaRPr lang="en-US" sz="800"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endParaRPr>
          </a:p>
        </p:txBody>
      </p:sp>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25218" name="Picture 2" descr="Intel_white"/>
          <p:cNvPicPr>
            <a:picLocks noChangeAspect="1" noChangeArrowheads="1"/>
          </p:cNvPicPr>
          <p:nvPr/>
        </p:nvPicPr>
        <p:blipFill>
          <a:blip r:embed="rId2" cstate="print"/>
          <a:srcRect/>
          <a:stretch>
            <a:fillRect/>
          </a:stretch>
        </p:blipFill>
        <p:spPr bwMode="auto">
          <a:xfrm>
            <a:off x="7396163" y="538164"/>
            <a:ext cx="1290637" cy="862012"/>
          </a:xfrm>
          <a:prstGeom prst="rect">
            <a:avLst/>
          </a:prstGeom>
          <a:noFill/>
        </p:spPr>
      </p:pic>
      <p:sp>
        <p:nvSpPr>
          <p:cNvPr id="2825219" name="Rectangle 3"/>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2825220" name="Rectangle 4"/>
          <p:cNvSpPr>
            <a:spLocks noGrp="1" noChangeArrowheads="1"/>
          </p:cNvSpPr>
          <p:nvPr>
            <p:ph type="subTitle" idx="1"/>
          </p:nvPr>
        </p:nvSpPr>
        <p:spPr>
          <a:xfrm>
            <a:off x="2406654" y="4478338"/>
            <a:ext cx="6280150" cy="457200"/>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19075"/>
            <a:ext cx="8237537" cy="704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371601"/>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1"/>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619500"/>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19500"/>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25218" name="Picture 2" descr="Intel_white"/>
          <p:cNvPicPr>
            <a:picLocks noChangeAspect="1" noChangeArrowheads="1"/>
          </p:cNvPicPr>
          <p:nvPr/>
        </p:nvPicPr>
        <p:blipFill>
          <a:blip r:embed="rId2" cstate="print"/>
          <a:srcRect/>
          <a:stretch>
            <a:fillRect/>
          </a:stretch>
        </p:blipFill>
        <p:spPr bwMode="auto">
          <a:xfrm>
            <a:off x="7396163" y="538164"/>
            <a:ext cx="1290637" cy="862012"/>
          </a:xfrm>
          <a:prstGeom prst="rect">
            <a:avLst/>
          </a:prstGeom>
          <a:noFill/>
        </p:spPr>
      </p:pic>
      <p:sp>
        <p:nvSpPr>
          <p:cNvPr id="2825219" name="Rectangle 3"/>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2825220" name="Rectangle 4"/>
          <p:cNvSpPr>
            <a:spLocks noGrp="1" noChangeArrowheads="1"/>
          </p:cNvSpPr>
          <p:nvPr>
            <p:ph type="subTitle" idx="1"/>
          </p:nvPr>
        </p:nvSpPr>
        <p:spPr>
          <a:xfrm>
            <a:off x="2406654" y="4478338"/>
            <a:ext cx="6280150" cy="457200"/>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19075"/>
            <a:ext cx="8237537" cy="704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371601"/>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1"/>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619500"/>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19500"/>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NTEL_LOGO_RGB"/>
          <p:cNvPicPr>
            <a:picLocks noChangeAspect="1" noChangeArrowheads="1"/>
          </p:cNvPicPr>
          <p:nvPr/>
        </p:nvPicPr>
        <p:blipFill>
          <a:blip r:embed="rId2" cstate="print"/>
          <a:srcRect/>
          <a:stretch>
            <a:fillRect/>
          </a:stretch>
        </p:blipFill>
        <p:spPr bwMode="auto">
          <a:xfrm>
            <a:off x="7443788" y="398467"/>
            <a:ext cx="1250950" cy="825500"/>
          </a:xfrm>
          <a:prstGeom prst="rect">
            <a:avLst/>
          </a:prstGeom>
          <a:noFill/>
          <a:ln w="9525">
            <a:noFill/>
            <a:miter lim="800000"/>
            <a:headEnd/>
            <a:tailEnd/>
          </a:ln>
        </p:spPr>
      </p:pic>
      <p:sp>
        <p:nvSpPr>
          <p:cNvPr id="5" name="Text Box 3"/>
          <p:cNvSpPr txBox="1">
            <a:spLocks noChangeArrowheads="1"/>
          </p:cNvSpPr>
          <p:nvPr/>
        </p:nvSpPr>
        <p:spPr bwMode="auto">
          <a:xfrm>
            <a:off x="3962036" y="6483353"/>
            <a:ext cx="1219937" cy="245896"/>
          </a:xfrm>
          <a:prstGeom prst="rect">
            <a:avLst/>
          </a:prstGeom>
          <a:noFill/>
          <a:ln w="50800" algn="ctr">
            <a:noFill/>
            <a:miter lim="800000"/>
            <a:headEnd/>
            <a:tailEnd/>
          </a:ln>
          <a:effectLst/>
        </p:spPr>
        <p:txBody>
          <a:bodyPr wrap="none" lIns="91350" tIns="45677" rIns="91350" bIns="45677">
            <a:spAutoFit/>
          </a:bodyPr>
          <a:lstStyle/>
          <a:p>
            <a:pPr algn="ctr" rtl="0" eaLnBrk="0" fontAlgn="base" hangingPunct="0">
              <a:spcBef>
                <a:spcPct val="0"/>
              </a:spcBef>
              <a:spcAft>
                <a:spcPct val="0"/>
              </a:spcAft>
              <a:defRPr/>
            </a:pPr>
            <a:r>
              <a:rPr lang="en-GB" sz="1000" b="1" kern="1200" dirty="0">
                <a:solidFill>
                  <a:srgbClr val="333333"/>
                </a:solidFill>
                <a:effectLst>
                  <a:outerShdw blurRad="38100" dist="38100" dir="2700000" algn="tl">
                    <a:srgbClr val="000000">
                      <a:alpha val="43137"/>
                    </a:srgbClr>
                  </a:outerShdw>
                </a:effectLst>
                <a:latin typeface="Arial" charset="0"/>
                <a:ea typeface="+mn-ea"/>
                <a:cs typeface="Arial" charset="0"/>
              </a:rPr>
              <a:t>Intel Confidential</a:t>
            </a:r>
            <a:endParaRPr lang="en-US" sz="1000" b="1" kern="1200" dirty="0">
              <a:solidFill>
                <a:srgbClr val="333333"/>
              </a:solidFill>
              <a:effectLst>
                <a:outerShdw blurRad="38100" dist="38100" dir="2700000" algn="tl">
                  <a:srgbClr val="000000">
                    <a:alpha val="43137"/>
                  </a:srgbClr>
                </a:outerShdw>
              </a:effectLst>
              <a:latin typeface="Arial" charset="0"/>
              <a:ea typeface="+mn-ea"/>
              <a:cs typeface="Arial" charset="0"/>
            </a:endParaRPr>
          </a:p>
        </p:txBody>
      </p:sp>
      <p:sp>
        <p:nvSpPr>
          <p:cNvPr id="6" name="Rectangle 6"/>
          <p:cNvSpPr>
            <a:spLocks noChangeArrowheads="1"/>
          </p:cNvSpPr>
          <p:nvPr/>
        </p:nvSpPr>
        <p:spPr bwMode="auto">
          <a:xfrm>
            <a:off x="9" y="6273800"/>
            <a:ext cx="396875" cy="457200"/>
          </a:xfrm>
          <a:prstGeom prst="rect">
            <a:avLst/>
          </a:prstGeom>
          <a:noFill/>
          <a:ln w="9525">
            <a:noFill/>
            <a:miter lim="800000"/>
            <a:headEnd/>
            <a:tailEnd/>
          </a:ln>
          <a:effectLst/>
        </p:spPr>
        <p:txBody>
          <a:bodyPr lIns="91350" tIns="45677" rIns="91350" bIns="45677" anchor="b"/>
          <a:lstStyle/>
          <a:p>
            <a:pPr algn="r" rtl="0" eaLnBrk="0" fontAlgn="base" hangingPunct="0">
              <a:spcBef>
                <a:spcPct val="0"/>
              </a:spcBef>
              <a:spcAft>
                <a:spcPct val="0"/>
              </a:spcAft>
              <a:defRPr/>
            </a:pPr>
            <a:fld id="{7DB517B0-C7DD-4067-B3CD-DE87DFD82937}" type="slidenum">
              <a:rPr lang="en-US" sz="1000" b="1" kern="1200">
                <a:solidFill>
                  <a:srgbClr val="000000"/>
                </a:solidFill>
                <a:effectLst>
                  <a:outerShdw blurRad="38100" dist="38100" dir="2700000" algn="tl">
                    <a:srgbClr val="000000">
                      <a:alpha val="43137"/>
                    </a:srgbClr>
                  </a:outerShdw>
                </a:effectLst>
                <a:latin typeface="Arial" charset="0"/>
                <a:ea typeface="+mn-ea"/>
                <a:cs typeface="Arial" charset="0"/>
              </a:rPr>
              <a:pPr algn="r" rtl="0" eaLnBrk="0" fontAlgn="base" hangingPunct="0">
                <a:spcBef>
                  <a:spcPct val="0"/>
                </a:spcBef>
                <a:spcAft>
                  <a:spcPct val="0"/>
                </a:spcAft>
                <a:defRPr/>
              </a:pPr>
              <a:t>‹#›</a:t>
            </a:fld>
            <a:endParaRPr lang="en-US" sz="1000" b="1" kern="1200" dirty="0">
              <a:solidFill>
                <a:srgbClr val="000000"/>
              </a:solidFill>
              <a:effectLst>
                <a:outerShdw blurRad="38100" dist="38100" dir="2700000" algn="tl">
                  <a:srgbClr val="000000">
                    <a:alpha val="43137"/>
                  </a:srgbClr>
                </a:outerShdw>
              </a:effectLst>
              <a:latin typeface="Arial" charset="0"/>
              <a:ea typeface="+mn-ea"/>
              <a:cs typeface="Arial" charset="0"/>
            </a:endParaRPr>
          </a:p>
        </p:txBody>
      </p:sp>
      <p:sp>
        <p:nvSpPr>
          <p:cNvPr id="7" name="Rectangle 7"/>
          <p:cNvSpPr>
            <a:spLocks noChangeArrowheads="1"/>
          </p:cNvSpPr>
          <p:nvPr/>
        </p:nvSpPr>
        <p:spPr bwMode="auto">
          <a:xfrm>
            <a:off x="9" y="6273800"/>
            <a:ext cx="396875" cy="457200"/>
          </a:xfrm>
          <a:prstGeom prst="rect">
            <a:avLst/>
          </a:prstGeom>
          <a:noFill/>
          <a:ln w="9525">
            <a:noFill/>
            <a:miter lim="800000"/>
            <a:headEnd/>
            <a:tailEnd/>
          </a:ln>
          <a:effectLst/>
        </p:spPr>
        <p:txBody>
          <a:bodyPr lIns="91350" tIns="45677" rIns="91350" bIns="45677" anchor="b"/>
          <a:lstStyle/>
          <a:p>
            <a:pPr algn="r" rtl="0" eaLnBrk="0" fontAlgn="base" hangingPunct="0">
              <a:spcBef>
                <a:spcPct val="0"/>
              </a:spcBef>
              <a:spcAft>
                <a:spcPct val="0"/>
              </a:spcAft>
              <a:defRPr/>
            </a:pPr>
            <a:fld id="{B5166A80-A834-41E8-AD20-A639BD001081}" type="slidenum">
              <a:rPr lang="en-US" sz="1000" b="1" kern="1200">
                <a:solidFill>
                  <a:srgbClr val="000000"/>
                </a:solidFill>
                <a:effectLst>
                  <a:outerShdw blurRad="38100" dist="38100" dir="2700000" algn="tl">
                    <a:srgbClr val="000000">
                      <a:alpha val="43137"/>
                    </a:srgbClr>
                  </a:outerShdw>
                </a:effectLst>
                <a:latin typeface="Arial" charset="0"/>
                <a:ea typeface="+mn-ea"/>
                <a:cs typeface="Arial" charset="0"/>
              </a:rPr>
              <a:pPr algn="r" rtl="0" eaLnBrk="0" fontAlgn="base" hangingPunct="0">
                <a:spcBef>
                  <a:spcPct val="0"/>
                </a:spcBef>
                <a:spcAft>
                  <a:spcPct val="0"/>
                </a:spcAft>
                <a:defRPr/>
              </a:pPr>
              <a:t>‹#›</a:t>
            </a:fld>
            <a:endParaRPr lang="en-US" sz="1000" b="1" kern="1200" dirty="0">
              <a:solidFill>
                <a:srgbClr val="000000"/>
              </a:solidFill>
              <a:effectLst>
                <a:outerShdw blurRad="38100" dist="38100" dir="2700000" algn="tl">
                  <a:srgbClr val="000000">
                    <a:alpha val="43137"/>
                  </a:srgbClr>
                </a:outerShdw>
              </a:effectLst>
              <a:latin typeface="Arial" charset="0"/>
              <a:ea typeface="+mn-ea"/>
              <a:cs typeface="Arial" charset="0"/>
            </a:endParaRPr>
          </a:p>
        </p:txBody>
      </p:sp>
      <p:sp>
        <p:nvSpPr>
          <p:cNvPr id="80900" name="Rectangle 4"/>
          <p:cNvSpPr>
            <a:spLocks noGrp="1" noChangeArrowheads="1"/>
          </p:cNvSpPr>
          <p:nvPr>
            <p:ph type="ctrTitle" sz="quarter"/>
          </p:nvPr>
        </p:nvSpPr>
        <p:spPr>
          <a:xfrm>
            <a:off x="785813" y="2603500"/>
            <a:ext cx="7772400" cy="1470025"/>
          </a:xfrm>
        </p:spPr>
        <p:txBody>
          <a:bodyPr lIns="91350" tIns="45677" rIns="91350" bIns="45677" anchor="ctr"/>
          <a:lstStyle>
            <a:lvl1pPr algn="r">
              <a:defRPr sz="3600"/>
            </a:lvl1pPr>
          </a:lstStyle>
          <a:p>
            <a:r>
              <a:rPr lang="en-US"/>
              <a:t>Click to edit Master title style</a:t>
            </a:r>
          </a:p>
        </p:txBody>
      </p:sp>
      <p:sp>
        <p:nvSpPr>
          <p:cNvPr id="80901" name="Rectangle 5"/>
          <p:cNvSpPr>
            <a:spLocks noGrp="1" noChangeArrowheads="1"/>
          </p:cNvSpPr>
          <p:nvPr>
            <p:ph type="subTitle" sz="quarter" idx="1"/>
          </p:nvPr>
        </p:nvSpPr>
        <p:spPr>
          <a:xfrm>
            <a:off x="2157413" y="4359275"/>
            <a:ext cx="6400800" cy="1752600"/>
          </a:xfrm>
        </p:spPr>
        <p:txBody>
          <a:bodyPr lIns="91350" tIns="45677" rIns="91350" bIns="45677"/>
          <a:lstStyle>
            <a:lvl1pPr marL="0" indent="0" algn="r">
              <a:buFontTx/>
              <a:buNone/>
              <a:defRPr/>
            </a:lvl1pPr>
          </a:lstStyle>
          <a:p>
            <a:r>
              <a:rPr lang="en-US"/>
              <a:t>Click to edit Master subtitle style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772" indent="0">
              <a:buNone/>
              <a:defRPr sz="1800"/>
            </a:lvl2pPr>
            <a:lvl3pPr marL="913548" indent="0">
              <a:buNone/>
              <a:defRPr sz="1600"/>
            </a:lvl3pPr>
            <a:lvl4pPr marL="1370322" indent="0">
              <a:buNone/>
              <a:defRPr sz="1400"/>
            </a:lvl4pPr>
            <a:lvl5pPr marL="1827094" indent="0">
              <a:buNone/>
              <a:defRPr sz="1400"/>
            </a:lvl5pPr>
            <a:lvl6pPr marL="2283868" indent="0">
              <a:buNone/>
              <a:defRPr sz="1400"/>
            </a:lvl6pPr>
            <a:lvl7pPr marL="2740642" indent="0">
              <a:buNone/>
              <a:defRPr sz="1400"/>
            </a:lvl7pPr>
            <a:lvl8pPr marL="3197412" indent="0">
              <a:buNone/>
              <a:defRPr sz="1400"/>
            </a:lvl8pPr>
            <a:lvl9pPr marL="3654188" indent="0">
              <a:buNone/>
              <a:defRPr sz="1400"/>
            </a:lvl9pPr>
          </a:lstStyle>
          <a:p>
            <a:pPr lvl="0"/>
            <a:r>
              <a:rPr lang="en-US"/>
              <a:t>Click to edit Master text styles</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772" indent="0">
              <a:buNone/>
              <a:defRPr sz="2000" b="1"/>
            </a:lvl2pPr>
            <a:lvl3pPr marL="913548" indent="0">
              <a:buNone/>
              <a:defRPr sz="1800" b="1"/>
            </a:lvl3pPr>
            <a:lvl4pPr marL="1370322" indent="0">
              <a:buNone/>
              <a:defRPr sz="1600" b="1"/>
            </a:lvl4pPr>
            <a:lvl5pPr marL="1827094" indent="0">
              <a:buNone/>
              <a:defRPr sz="1600" b="1"/>
            </a:lvl5pPr>
            <a:lvl6pPr marL="2283868" indent="0">
              <a:buNone/>
              <a:defRPr sz="1600" b="1"/>
            </a:lvl6pPr>
            <a:lvl7pPr marL="2740642" indent="0">
              <a:buNone/>
              <a:defRPr sz="1600" b="1"/>
            </a:lvl7pPr>
            <a:lvl8pPr marL="3197412" indent="0">
              <a:buNone/>
              <a:defRPr sz="1600" b="1"/>
            </a:lvl8pPr>
            <a:lvl9pPr marL="36541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772" indent="0">
              <a:buNone/>
              <a:defRPr sz="2000" b="1"/>
            </a:lvl2pPr>
            <a:lvl3pPr marL="913548" indent="0">
              <a:buNone/>
              <a:defRPr sz="1800" b="1"/>
            </a:lvl3pPr>
            <a:lvl4pPr marL="1370322" indent="0">
              <a:buNone/>
              <a:defRPr sz="1600" b="1"/>
            </a:lvl4pPr>
            <a:lvl5pPr marL="1827094" indent="0">
              <a:buNone/>
              <a:defRPr sz="1600" b="1"/>
            </a:lvl5pPr>
            <a:lvl6pPr marL="2283868" indent="0">
              <a:buNone/>
              <a:defRPr sz="1600" b="1"/>
            </a:lvl6pPr>
            <a:lvl7pPr marL="2740642" indent="0">
              <a:buNone/>
              <a:defRPr sz="1600" b="1"/>
            </a:lvl7pPr>
            <a:lvl8pPr marL="3197412" indent="0">
              <a:buNone/>
              <a:defRPr sz="1600" b="1"/>
            </a:lvl8pPr>
            <a:lvl9pPr marL="36541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772" indent="0">
              <a:buNone/>
              <a:defRPr sz="1200"/>
            </a:lvl2pPr>
            <a:lvl3pPr marL="913548" indent="0">
              <a:buNone/>
              <a:defRPr sz="1000"/>
            </a:lvl3pPr>
            <a:lvl4pPr marL="1370322" indent="0">
              <a:buNone/>
              <a:defRPr sz="900"/>
            </a:lvl4pPr>
            <a:lvl5pPr marL="1827094" indent="0">
              <a:buNone/>
              <a:defRPr sz="900"/>
            </a:lvl5pPr>
            <a:lvl6pPr marL="2283868" indent="0">
              <a:buNone/>
              <a:defRPr sz="900"/>
            </a:lvl6pPr>
            <a:lvl7pPr marL="2740642" indent="0">
              <a:buNone/>
              <a:defRPr sz="900"/>
            </a:lvl7pPr>
            <a:lvl8pPr marL="3197412" indent="0">
              <a:buNone/>
              <a:defRPr sz="900"/>
            </a:lvl8pPr>
            <a:lvl9pPr marL="3654188" indent="0">
              <a:buNone/>
              <a:defRPr sz="900"/>
            </a:lvl9pPr>
          </a:lstStyle>
          <a:p>
            <a:pPr lvl="0"/>
            <a:r>
              <a:rPr lang="en-US"/>
              <a:t>Click to edit Master text styles</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48" indent="0">
              <a:buNone/>
              <a:defRPr sz="2400"/>
            </a:lvl3pPr>
            <a:lvl4pPr marL="1370322" indent="0">
              <a:buNone/>
              <a:defRPr sz="2000"/>
            </a:lvl4pPr>
            <a:lvl5pPr marL="1827094" indent="0">
              <a:buNone/>
              <a:defRPr sz="2000"/>
            </a:lvl5pPr>
            <a:lvl6pPr marL="2283868" indent="0">
              <a:buNone/>
              <a:defRPr sz="2000"/>
            </a:lvl6pPr>
            <a:lvl7pPr marL="2740642" indent="0">
              <a:buNone/>
              <a:defRPr sz="2000"/>
            </a:lvl7pPr>
            <a:lvl8pPr marL="3197412" indent="0">
              <a:buNone/>
              <a:defRPr sz="2000"/>
            </a:lvl8pPr>
            <a:lvl9pPr marL="365418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48" indent="0">
              <a:buNone/>
              <a:defRPr sz="1000"/>
            </a:lvl3pPr>
            <a:lvl4pPr marL="1370322" indent="0">
              <a:buNone/>
              <a:defRPr sz="900"/>
            </a:lvl4pPr>
            <a:lvl5pPr marL="1827094" indent="0">
              <a:buNone/>
              <a:defRPr sz="900"/>
            </a:lvl5pPr>
            <a:lvl6pPr marL="2283868" indent="0">
              <a:buNone/>
              <a:defRPr sz="900"/>
            </a:lvl6pPr>
            <a:lvl7pPr marL="2740642" indent="0">
              <a:buNone/>
              <a:defRPr sz="900"/>
            </a:lvl7pPr>
            <a:lvl8pPr marL="3197412" indent="0">
              <a:buNone/>
              <a:defRPr sz="900"/>
            </a:lvl8pPr>
            <a:lvl9pPr marL="3654188" indent="0">
              <a:buNone/>
              <a:defRPr sz="900"/>
            </a:lvl9pPr>
          </a:lstStyle>
          <a:p>
            <a:pPr lvl="0"/>
            <a:r>
              <a:rPr lang="en-US"/>
              <a:t>Click to edit Master text styles</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9"/>
            <a:ext cx="2058987"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158759"/>
            <a:ext cx="602615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87202" name="Picture 2" descr="master intel logo"/>
          <p:cNvPicPr>
            <a:picLocks noChangeAspect="1" noChangeArrowheads="1"/>
          </p:cNvPicPr>
          <p:nvPr/>
        </p:nvPicPr>
        <p:blipFill>
          <a:blip r:embed="rId2" cstate="print">
            <a:lum bright="100000"/>
          </a:blip>
          <a:srcRect/>
          <a:stretch>
            <a:fillRect/>
          </a:stretch>
        </p:blipFill>
        <p:spPr bwMode="auto">
          <a:xfrm>
            <a:off x="6623050" y="431800"/>
            <a:ext cx="1965325" cy="1270000"/>
          </a:xfrm>
          <a:prstGeom prst="rect">
            <a:avLst/>
          </a:prstGeom>
          <a:noFill/>
          <a:ln w="9525">
            <a:noFill/>
            <a:miter lim="800000"/>
            <a:headEnd/>
            <a:tailEnd/>
          </a:ln>
        </p:spPr>
      </p:pic>
      <p:sp>
        <p:nvSpPr>
          <p:cNvPr id="1587203" name="Text Box 3"/>
          <p:cNvSpPr txBox="1">
            <a:spLocks noChangeArrowheads="1"/>
          </p:cNvSpPr>
          <p:nvPr/>
        </p:nvSpPr>
        <p:spPr bwMode="auto">
          <a:xfrm>
            <a:off x="0" y="6483355"/>
            <a:ext cx="9144000" cy="244475"/>
          </a:xfrm>
          <a:prstGeom prst="rect">
            <a:avLst/>
          </a:prstGeom>
          <a:noFill/>
          <a:ln w="50800" algn="ctr">
            <a:noFill/>
            <a:miter lim="800000"/>
            <a:headEnd/>
            <a:tailEnd/>
          </a:ln>
          <a:effectLst/>
        </p:spPr>
        <p:txBody>
          <a:bodyPr lIns="91311" tIns="45658" rIns="91311" bIns="45658">
            <a:spAutoFit/>
          </a:bodyPr>
          <a:lstStyle/>
          <a:p>
            <a:pPr defTabSz="828764"/>
            <a:r>
              <a:rPr lang="en-GB" sz="1000" dirty="0">
                <a:solidFill>
                  <a:srgbClr val="FFFFFF"/>
                </a:solidFill>
                <a:latin typeface="Arial" pitchFamily="34" charset="0"/>
                <a:ea typeface="ＭＳ Ｐゴシック" pitchFamily="34" charset="-128"/>
              </a:rPr>
              <a:t> </a:t>
            </a:r>
            <a:endParaRPr lang="en-US" sz="1000" dirty="0">
              <a:solidFill>
                <a:srgbClr val="FFFFFF"/>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7C38A9-DE10-49E8-A532-49BDB11F160B}" type="slidenum">
              <a:rPr lang="en-US"/>
              <a:pPr/>
              <a:t>‹#›</a:t>
            </a:fld>
            <a:endParaRPr lang="en-US" dirty="0"/>
          </a:p>
        </p:txBody>
      </p:sp>
    </p:spTree>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D861F1-E8A8-4E8C-BBBA-561087EFF0FE}" type="slidenum">
              <a:rPr lang="en-US"/>
              <a:pPr/>
              <a:t>‹#›</a:t>
            </a:fld>
            <a:endParaRPr lang="en-US" dirty="0"/>
          </a:p>
        </p:txBody>
      </p:sp>
    </p:spTree>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4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4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7D4C1F1-01D4-49C2-A8EA-E6EC4F6757A4}" type="slidenum">
              <a:rPr lang="en-US"/>
              <a:pPr/>
              <a:t>‹#›</a:t>
            </a:fld>
            <a:endParaRPr lang="en-US" dirty="0"/>
          </a:p>
        </p:txBody>
      </p:sp>
    </p:spTree>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7B8AA4E-9161-45B7-8AC1-F01D38D9F1D8}" type="slidenum">
              <a:rPr lang="en-US"/>
              <a:pPr/>
              <a:t>‹#›</a:t>
            </a:fld>
            <a:endParaRPr lang="en-US" dirty="0"/>
          </a:p>
        </p:txBody>
      </p:sp>
    </p:spTree>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20EEF4C-5AE2-496C-8990-A60BA45F7F6F}" type="slidenum">
              <a:rPr lang="en-US"/>
              <a:pPr/>
              <a:t>‹#›</a:t>
            </a:fld>
            <a:endParaRPr lang="en-US" dirty="0"/>
          </a:p>
        </p:txBody>
      </p:sp>
    </p:spTree>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F05F1B3-AF80-4BC6-B748-1F678A0E6B4E}" type="slidenum">
              <a:rPr lang="en-US"/>
              <a:pPr/>
              <a:t>‹#›</a:t>
            </a:fld>
            <a:endParaRPr lang="en-US" dirty="0"/>
          </a:p>
        </p:txBody>
      </p:sp>
    </p:spTree>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D203F74-F39B-4062-BD09-7C548F84186A}" type="slidenum">
              <a:rPr lang="en-US"/>
              <a:pPr/>
              <a:t>‹#›</a:t>
            </a:fld>
            <a:endParaRPr lang="en-US" dirty="0"/>
          </a:p>
        </p:txBody>
      </p:sp>
    </p:spTree>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F1971B7-EA90-4018-85C6-EBA9CC9B53F0}" type="slidenum">
              <a:rPr lang="en-US"/>
              <a:pPr/>
              <a:t>‹#›</a:t>
            </a:fld>
            <a:endParaRPr lang="en-US" dirty="0"/>
          </a:p>
        </p:txBody>
      </p:sp>
    </p:spTree>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18C6B3-3587-43E8-90B8-1B96F00148D3}" type="slidenum">
              <a:rPr lang="en-US"/>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CA56AD4-9D9E-4F94-8B69-D782B26631EE}" type="slidenum">
              <a:rPr lang="en-US"/>
              <a:pPr/>
              <a:t>‹#›</a:t>
            </a:fld>
            <a:endParaRPr lang="en-US" dirty="0"/>
          </a:p>
        </p:txBody>
      </p:sp>
    </p:spTree>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329154" name="Rectangle 2"/>
          <p:cNvSpPr>
            <a:spLocks noGrp="1" noChangeArrowheads="1"/>
          </p:cNvSpPr>
          <p:nvPr>
            <p:ph type="ctrTitle" sz="quarter"/>
          </p:nvPr>
        </p:nvSpPr>
        <p:spPr>
          <a:xfrm>
            <a:off x="500064" y="2603500"/>
            <a:ext cx="7772400" cy="1470025"/>
          </a:xfrm>
        </p:spPr>
        <p:txBody>
          <a:bodyPr lIns="91330" tIns="45667" rIns="91330" bIns="45667" anchor="ctr"/>
          <a:lstStyle>
            <a:lvl1pPr algn="r">
              <a:defRPr sz="3600"/>
            </a:lvl1pPr>
          </a:lstStyle>
          <a:p>
            <a:r>
              <a:rPr lang="en-US"/>
              <a:t>Click to edit Master title style</a:t>
            </a:r>
          </a:p>
        </p:txBody>
      </p:sp>
      <p:sp>
        <p:nvSpPr>
          <p:cNvPr id="1329155" name="Rectangle 3"/>
          <p:cNvSpPr>
            <a:spLocks noGrp="1" noChangeArrowheads="1"/>
          </p:cNvSpPr>
          <p:nvPr>
            <p:ph type="subTitle" sz="quarter" idx="1"/>
          </p:nvPr>
        </p:nvSpPr>
        <p:spPr>
          <a:xfrm>
            <a:off x="1871663" y="4359275"/>
            <a:ext cx="6400800" cy="1752600"/>
          </a:xfrm>
        </p:spPr>
        <p:txBody>
          <a:bodyPr lIns="91330" tIns="45667" rIns="91330" bIns="45667"/>
          <a:lstStyle>
            <a:lvl1pPr marL="0" indent="0" algn="r">
              <a:buFontTx/>
              <a:buNone/>
              <a:defRPr/>
            </a:lvl1pPr>
          </a:lstStyle>
          <a:p>
            <a:r>
              <a:rPr lang="en-US"/>
              <a:t>Click to edit Master subtitle style</a:t>
            </a:r>
          </a:p>
        </p:txBody>
      </p:sp>
      <p:sp>
        <p:nvSpPr>
          <p:cNvPr id="1329158" name="Text Box 6"/>
          <p:cNvSpPr txBox="1">
            <a:spLocks noChangeArrowheads="1"/>
          </p:cNvSpPr>
          <p:nvPr userDrawn="1"/>
        </p:nvSpPr>
        <p:spPr bwMode="auto">
          <a:xfrm>
            <a:off x="3186" y="6308725"/>
            <a:ext cx="9140825" cy="228600"/>
          </a:xfrm>
          <a:prstGeom prst="rect">
            <a:avLst/>
          </a:prstGeom>
          <a:noFill/>
          <a:ln w="12700">
            <a:noFill/>
            <a:miter lim="800000"/>
            <a:headEnd type="none" w="sm" len="sm"/>
            <a:tailEnd type="none" w="sm" len="sm"/>
          </a:ln>
          <a:effectLst/>
        </p:spPr>
        <p:txBody>
          <a:bodyPr lIns="91330" tIns="45667" rIns="91330" bIns="45667"/>
          <a:lstStyle/>
          <a:p>
            <a:pPr defTabSz="828764">
              <a:spcBef>
                <a:spcPct val="50000"/>
              </a:spcBef>
            </a:pPr>
            <a:r>
              <a:rPr lang="en-US" altLang="zh-CN" sz="1200" dirty="0">
                <a:solidFill>
                  <a:srgbClr val="087EB9"/>
                </a:solidFill>
                <a:effectLst>
                  <a:outerShdw blurRad="38100" dist="38100" dir="2700000" algn="tl">
                    <a:srgbClr val="C0C0C0"/>
                  </a:outerShdw>
                </a:effectLst>
                <a:latin typeface="Neo Sans Intel" pitchFamily="34" charset="0"/>
                <a:ea typeface="SimSun" pitchFamily="2" charset="-122"/>
              </a:rPr>
              <a:t>Intel Confidential</a:t>
            </a:r>
          </a:p>
        </p:txBody>
      </p:sp>
      <p:sp>
        <p:nvSpPr>
          <p:cNvPr id="1329159" name="Text Box 7"/>
          <p:cNvSpPr txBox="1">
            <a:spLocks noChangeArrowheads="1"/>
          </p:cNvSpPr>
          <p:nvPr userDrawn="1"/>
        </p:nvSpPr>
        <p:spPr bwMode="auto">
          <a:xfrm>
            <a:off x="6983424" y="6621464"/>
            <a:ext cx="865187" cy="231936"/>
          </a:xfrm>
          <a:prstGeom prst="rect">
            <a:avLst/>
          </a:prstGeom>
          <a:noFill/>
          <a:ln w="50800" algn="ctr">
            <a:noFill/>
            <a:miter lim="800000"/>
            <a:headEnd/>
            <a:tailEnd/>
          </a:ln>
          <a:effectLst/>
        </p:spPr>
        <p:txBody>
          <a:bodyPr lIns="91330" tIns="45667" rIns="91330" bIns="45667">
            <a:spAutoFit/>
          </a:bodyPr>
          <a:lstStyle/>
          <a:p>
            <a:pPr algn="l" defTabSz="828764">
              <a:spcBef>
                <a:spcPct val="50000"/>
              </a:spcBef>
            </a:pPr>
            <a:r>
              <a:rPr lang="en-US" altLang="zh-CN" sz="900" dirty="0">
                <a:solidFill>
                  <a:srgbClr val="111111"/>
                </a:solidFill>
                <a:latin typeface="Neo Sans Intel" pitchFamily="34" charset="0"/>
                <a:ea typeface="SimSun" pitchFamily="2" charset="-122"/>
              </a:rPr>
              <a:t>Ref# 389907</a:t>
            </a:r>
          </a:p>
        </p:txBody>
      </p:sp>
      <p:pic>
        <p:nvPicPr>
          <p:cNvPr id="1329160" name="Picture 8" descr="master intel logo"/>
          <p:cNvPicPr>
            <a:picLocks noChangeAspect="1" noChangeArrowheads="1"/>
          </p:cNvPicPr>
          <p:nvPr userDrawn="1"/>
        </p:nvPicPr>
        <p:blipFill>
          <a:blip r:embed="rId2" cstate="print"/>
          <a:srcRect/>
          <a:stretch>
            <a:fillRect/>
          </a:stretch>
        </p:blipFill>
        <p:spPr bwMode="auto">
          <a:xfrm>
            <a:off x="6623050" y="431800"/>
            <a:ext cx="1965325" cy="127000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1738"/>
            <a:ext cx="4041775"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smtClean="0"/>
              <a:t>Click to edit Master subtitle style</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smtClean="0"/>
              <a:t>Click to edit Master text styles</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177" y="1600200"/>
            <a:ext cx="3606800"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8" y="1600200"/>
            <a:ext cx="3606800"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smtClean="0"/>
              <a:t>Click to edit Master text styles</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657237"/>
            <a:ext cx="1878012"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3" y="657237"/>
            <a:ext cx="5481638"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ster intel logo"/>
          <p:cNvPicPr>
            <a:picLocks noChangeAspect="1" noChangeArrowheads="1"/>
          </p:cNvPicPr>
          <p:nvPr/>
        </p:nvPicPr>
        <p:blipFill>
          <a:blip r:embed="rId2" cstate="print">
            <a:lum bright="100000"/>
          </a:blip>
          <a:srcRect/>
          <a:stretch>
            <a:fillRect/>
          </a:stretch>
        </p:blipFill>
        <p:spPr bwMode="auto">
          <a:xfrm>
            <a:off x="6622561" y="432064"/>
            <a:ext cx="1965600" cy="1270213"/>
          </a:xfrm>
          <a:prstGeom prst="rect">
            <a:avLst/>
          </a:prstGeom>
          <a:noFill/>
          <a:ln w="9525">
            <a:noFill/>
            <a:miter lim="800000"/>
            <a:headEnd/>
            <a:tailEnd/>
          </a:ln>
        </p:spPr>
      </p:pic>
      <p:sp>
        <p:nvSpPr>
          <p:cNvPr id="3" name="Text Box 3"/>
          <p:cNvSpPr txBox="1">
            <a:spLocks noChangeArrowheads="1"/>
          </p:cNvSpPr>
          <p:nvPr/>
        </p:nvSpPr>
        <p:spPr bwMode="auto">
          <a:xfrm>
            <a:off x="0" y="6483566"/>
            <a:ext cx="9144000" cy="244826"/>
          </a:xfrm>
          <a:prstGeom prst="rect">
            <a:avLst/>
          </a:prstGeom>
          <a:noFill/>
          <a:ln w="50800" algn="ctr">
            <a:noFill/>
            <a:miter lim="800000"/>
            <a:headEnd/>
            <a:tailEnd/>
          </a:ln>
          <a:effectLst/>
        </p:spPr>
        <p:txBody>
          <a:bodyPr lIns="91145" tIns="45575" rIns="91145" bIns="45575">
            <a:spAutoFit/>
          </a:bodyPr>
          <a:lstStyle/>
          <a:p>
            <a:pPr defTabSz="406384">
              <a:defRPr/>
            </a:pPr>
            <a:r>
              <a:rPr lang="en-GB" sz="1000" dirty="0">
                <a:solidFill>
                  <a:srgbClr val="FFFFFF"/>
                </a:solidFill>
                <a:latin typeface="Arial" pitchFamily="34" charset="0"/>
                <a:ea typeface="MS PGothic" pitchFamily="34" charset="-128"/>
              </a:rPr>
              <a:t> </a:t>
            </a:r>
            <a:endParaRPr lang="en-US" sz="1000" dirty="0">
              <a:solidFill>
                <a:srgbClr val="FFFFFF"/>
              </a:solidFill>
              <a:latin typeface="Arial" pitchFamily="34" charset="0"/>
              <a:ea typeface="MS PGothic" pitchFamily="34" charset="-128"/>
            </a:endParaRPr>
          </a:p>
        </p:txBody>
      </p:sp>
    </p:spTree>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defTabSz="406384" rtl="0" eaLnBrk="0" fontAlgn="base" hangingPunct="0">
              <a:spcBef>
                <a:spcPct val="0"/>
              </a:spcBef>
              <a:spcAft>
                <a:spcPct val="0"/>
              </a:spcAft>
              <a:defRPr/>
            </a:lvl1pPr>
          </a:lstStyle>
          <a:p>
            <a:pPr>
              <a:defRPr/>
            </a:pPr>
            <a:fld id="{43E49456-DBED-43BA-89FE-85DFCC4421BD}" type="slidenum">
              <a:rPr lang="en-US" smtClean="0"/>
              <a:pPr>
                <a:defRPr/>
              </a:pPr>
              <a:t>‹#›</a:t>
            </a:fld>
            <a:endParaRPr lang="en-US" dirty="0"/>
          </a:p>
        </p:txBody>
      </p:sp>
    </p:spTree>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778" indent="0">
              <a:buNone/>
              <a:defRPr sz="1800"/>
            </a:lvl2pPr>
            <a:lvl3pPr marL="911560" indent="0">
              <a:buNone/>
              <a:defRPr sz="1600"/>
            </a:lvl3pPr>
            <a:lvl4pPr marL="1367343" indent="0">
              <a:buNone/>
              <a:defRPr sz="1400"/>
            </a:lvl4pPr>
            <a:lvl5pPr marL="1823121" indent="0">
              <a:buNone/>
              <a:defRPr sz="1400"/>
            </a:lvl5pPr>
            <a:lvl6pPr marL="2278904" indent="0">
              <a:buNone/>
              <a:defRPr sz="1400"/>
            </a:lvl6pPr>
            <a:lvl7pPr marL="2734682" indent="0">
              <a:buNone/>
              <a:defRPr sz="1400"/>
            </a:lvl7pPr>
            <a:lvl8pPr marL="3190454" indent="0">
              <a:buNone/>
              <a:defRPr sz="1400"/>
            </a:lvl8pPr>
            <a:lvl9pPr marL="364624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7F8348A7-8D7B-4CB7-B330-E1A6ED69492A}" type="slidenum">
              <a:rPr lang="en-US" smtClean="0"/>
              <a:pPr>
                <a:defRPr/>
              </a:pPr>
              <a:t>‹#›</a:t>
            </a:fld>
            <a:endParaRPr lang="en-US" dirty="0"/>
          </a:p>
        </p:txBody>
      </p:sp>
    </p:spTree>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68"/>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68"/>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F396996F-2EC7-4948-AAE9-812DD2E910D0}" type="slidenum">
              <a:rPr lang="en-US" smtClean="0"/>
              <a:pPr>
                <a:defRPr/>
              </a:pPr>
              <a:t>‹#›</a:t>
            </a:fld>
            <a:endParaRPr lang="en-US" dirty="0"/>
          </a:p>
        </p:txBody>
      </p:sp>
    </p:spTree>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778" indent="0">
              <a:buNone/>
              <a:defRPr sz="2000" b="1"/>
            </a:lvl2pPr>
            <a:lvl3pPr marL="911560" indent="0">
              <a:buNone/>
              <a:defRPr sz="1800" b="1"/>
            </a:lvl3pPr>
            <a:lvl4pPr marL="1367343" indent="0">
              <a:buNone/>
              <a:defRPr sz="1600" b="1"/>
            </a:lvl4pPr>
            <a:lvl5pPr marL="1823121" indent="0">
              <a:buNone/>
              <a:defRPr sz="1600" b="1"/>
            </a:lvl5pPr>
            <a:lvl6pPr marL="2278904" indent="0">
              <a:buNone/>
              <a:defRPr sz="1600" b="1"/>
            </a:lvl6pPr>
            <a:lvl7pPr marL="2734682" indent="0">
              <a:buNone/>
              <a:defRPr sz="1600" b="1"/>
            </a:lvl7pPr>
            <a:lvl8pPr marL="3190454" indent="0">
              <a:buNone/>
              <a:defRPr sz="1600" b="1"/>
            </a:lvl8pPr>
            <a:lvl9pPr marL="364624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5778" indent="0">
              <a:buNone/>
              <a:defRPr sz="2000" b="1"/>
            </a:lvl2pPr>
            <a:lvl3pPr marL="911560" indent="0">
              <a:buNone/>
              <a:defRPr sz="1800" b="1"/>
            </a:lvl3pPr>
            <a:lvl4pPr marL="1367343" indent="0">
              <a:buNone/>
              <a:defRPr sz="1600" b="1"/>
            </a:lvl4pPr>
            <a:lvl5pPr marL="1823121" indent="0">
              <a:buNone/>
              <a:defRPr sz="1600" b="1"/>
            </a:lvl5pPr>
            <a:lvl6pPr marL="2278904" indent="0">
              <a:buNone/>
              <a:defRPr sz="1600" b="1"/>
            </a:lvl6pPr>
            <a:lvl7pPr marL="2734682" indent="0">
              <a:buNone/>
              <a:defRPr sz="1600" b="1"/>
            </a:lvl7pPr>
            <a:lvl8pPr marL="3190454" indent="0">
              <a:buNone/>
              <a:defRPr sz="1600" b="1"/>
            </a:lvl8pPr>
            <a:lvl9pPr marL="364624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06A773C8-2962-42DE-A8E8-DA50E15A1DF0}" type="slidenum">
              <a:rPr lang="en-US" smtClean="0"/>
              <a:pPr>
                <a:defRPr/>
              </a:pPr>
              <a:t>‹#›</a:t>
            </a:fld>
            <a:endParaRPr lang="en-US" dirty="0"/>
          </a:p>
        </p:txBody>
      </p:sp>
    </p:spTree>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11640328-C0B2-4C34-9CF2-9FBA31C90727}" type="slidenum">
              <a:rPr lang="en-US" smtClean="0"/>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25218" name="Picture 2" descr="Intel_white"/>
          <p:cNvPicPr>
            <a:picLocks noChangeAspect="1" noChangeArrowheads="1"/>
          </p:cNvPicPr>
          <p:nvPr/>
        </p:nvPicPr>
        <p:blipFill>
          <a:blip r:embed="rId2" cstate="print"/>
          <a:srcRect/>
          <a:stretch>
            <a:fillRect/>
          </a:stretch>
        </p:blipFill>
        <p:spPr bwMode="auto">
          <a:xfrm>
            <a:off x="7396163" y="538164"/>
            <a:ext cx="1290637" cy="862012"/>
          </a:xfrm>
          <a:prstGeom prst="rect">
            <a:avLst/>
          </a:prstGeom>
          <a:noFill/>
        </p:spPr>
      </p:pic>
      <p:sp>
        <p:nvSpPr>
          <p:cNvPr id="2825219" name="Rectangle 3"/>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2825220" name="Rectangle 4"/>
          <p:cNvSpPr>
            <a:spLocks noGrp="1" noChangeArrowheads="1"/>
          </p:cNvSpPr>
          <p:nvPr>
            <p:ph type="subTitle" idx="1"/>
          </p:nvPr>
        </p:nvSpPr>
        <p:spPr>
          <a:xfrm>
            <a:off x="2406654" y="4478338"/>
            <a:ext cx="6280150" cy="457200"/>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627FECD1-73FE-45BC-8021-86B803ADE38D}" type="slidenum">
              <a:rPr lang="en-US" smtClean="0"/>
              <a:pPr>
                <a:defRPr/>
              </a:pPr>
              <a:t>‹#›</a:t>
            </a:fld>
            <a:endParaRPr lang="en-US" dirty="0"/>
          </a:p>
        </p:txBody>
      </p:sp>
    </p:spTree>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778" indent="0">
              <a:buNone/>
              <a:defRPr sz="1200"/>
            </a:lvl2pPr>
            <a:lvl3pPr marL="911560" indent="0">
              <a:buNone/>
              <a:defRPr sz="1000"/>
            </a:lvl3pPr>
            <a:lvl4pPr marL="1367343" indent="0">
              <a:buNone/>
              <a:defRPr sz="900"/>
            </a:lvl4pPr>
            <a:lvl5pPr marL="1823121" indent="0">
              <a:buNone/>
              <a:defRPr sz="900"/>
            </a:lvl5pPr>
            <a:lvl6pPr marL="2278904" indent="0">
              <a:buNone/>
              <a:defRPr sz="900"/>
            </a:lvl6pPr>
            <a:lvl7pPr marL="2734682" indent="0">
              <a:buNone/>
              <a:defRPr sz="900"/>
            </a:lvl7pPr>
            <a:lvl8pPr marL="3190454" indent="0">
              <a:buNone/>
              <a:defRPr sz="900"/>
            </a:lvl8pPr>
            <a:lvl9pPr marL="364624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F5F462B3-2944-4892-AEAE-E11F7E2D2F1A}" type="slidenum">
              <a:rPr lang="en-US" smtClean="0"/>
              <a:pPr>
                <a:defRPr/>
              </a:pPr>
              <a:t>‹#›</a:t>
            </a:fld>
            <a:endParaRPr lang="en-US" dirty="0"/>
          </a:p>
        </p:txBody>
      </p:sp>
    </p:spTree>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778" indent="0">
              <a:buNone/>
              <a:defRPr sz="2800"/>
            </a:lvl2pPr>
            <a:lvl3pPr marL="911560" indent="0">
              <a:buNone/>
              <a:defRPr sz="2400"/>
            </a:lvl3pPr>
            <a:lvl4pPr marL="1367343" indent="0">
              <a:buNone/>
              <a:defRPr sz="2000"/>
            </a:lvl4pPr>
            <a:lvl5pPr marL="1823121" indent="0">
              <a:buNone/>
              <a:defRPr sz="2000"/>
            </a:lvl5pPr>
            <a:lvl6pPr marL="2278904" indent="0">
              <a:buNone/>
              <a:defRPr sz="2000"/>
            </a:lvl6pPr>
            <a:lvl7pPr marL="2734682" indent="0">
              <a:buNone/>
              <a:defRPr sz="2000"/>
            </a:lvl7pPr>
            <a:lvl8pPr marL="3190454" indent="0">
              <a:buNone/>
              <a:defRPr sz="2000"/>
            </a:lvl8pPr>
            <a:lvl9pPr marL="364624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778" indent="0">
              <a:buNone/>
              <a:defRPr sz="1200"/>
            </a:lvl2pPr>
            <a:lvl3pPr marL="911560" indent="0">
              <a:buNone/>
              <a:defRPr sz="1000"/>
            </a:lvl3pPr>
            <a:lvl4pPr marL="1367343" indent="0">
              <a:buNone/>
              <a:defRPr sz="900"/>
            </a:lvl4pPr>
            <a:lvl5pPr marL="1823121" indent="0">
              <a:buNone/>
              <a:defRPr sz="900"/>
            </a:lvl5pPr>
            <a:lvl6pPr marL="2278904" indent="0">
              <a:buNone/>
              <a:defRPr sz="900"/>
            </a:lvl6pPr>
            <a:lvl7pPr marL="2734682" indent="0">
              <a:buNone/>
              <a:defRPr sz="900"/>
            </a:lvl7pPr>
            <a:lvl8pPr marL="3190454" indent="0">
              <a:buNone/>
              <a:defRPr sz="900"/>
            </a:lvl8pPr>
            <a:lvl9pPr marL="364624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294A93EA-4428-421D-BAB1-DF5335234F7B}" type="slidenum">
              <a:rPr lang="en-US" smtClean="0"/>
              <a:pPr>
                <a:defRPr/>
              </a:pPr>
              <a:t>‹#›</a:t>
            </a:fld>
            <a:endParaRPr lang="en-US" dirty="0"/>
          </a:p>
        </p:txBody>
      </p:sp>
    </p:spTree>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0B75ED7D-57D1-4108-82AE-EA46AA1D67F0}" type="slidenum">
              <a:rPr lang="en-US" smtClean="0"/>
              <a:pPr>
                <a:defRPr/>
              </a:pPr>
              <a:t>‹#›</a:t>
            </a:fld>
            <a:endParaRPr lang="en-US" dirty="0"/>
          </a:p>
        </p:txBody>
      </p:sp>
    </p:spTree>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384" rtl="0" eaLnBrk="0" fontAlgn="base" hangingPunct="0">
              <a:spcBef>
                <a:spcPct val="0"/>
              </a:spcBef>
              <a:spcAft>
                <a:spcPct val="0"/>
              </a:spcAft>
              <a:defRPr/>
            </a:lvl1pPr>
          </a:lstStyle>
          <a:p>
            <a:pPr>
              <a:defRPr/>
            </a:pPr>
            <a:fld id="{0F923DF6-CD7A-49A8-8F75-D6FB96DA24BC}" type="slidenum">
              <a:rPr lang="en-US" smtClean="0"/>
              <a:pPr>
                <a:defRPr/>
              </a:pPr>
              <a:t>‹#›</a:t>
            </a:fld>
            <a:endParaRPr lang="en-US" dirty="0"/>
          </a:p>
        </p:txBody>
      </p:sp>
    </p:spTree>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aster intel logo"/>
          <p:cNvPicPr>
            <a:picLocks noChangeAspect="1" noChangeArrowheads="1"/>
          </p:cNvPicPr>
          <p:nvPr/>
        </p:nvPicPr>
        <p:blipFill>
          <a:blip r:embed="rId2" cstate="print">
            <a:lum bright="100000"/>
          </a:blip>
          <a:srcRect/>
          <a:stretch>
            <a:fillRect/>
          </a:stretch>
        </p:blipFill>
        <p:spPr bwMode="auto">
          <a:xfrm>
            <a:off x="6622561" y="432059"/>
            <a:ext cx="1965600" cy="1270213"/>
          </a:xfrm>
          <a:prstGeom prst="rect">
            <a:avLst/>
          </a:prstGeom>
          <a:noFill/>
          <a:ln w="9525">
            <a:noFill/>
            <a:miter lim="800000"/>
            <a:headEnd/>
            <a:tailEnd/>
          </a:ln>
        </p:spPr>
      </p:pic>
      <p:sp>
        <p:nvSpPr>
          <p:cNvPr id="3" name="Text Box 3"/>
          <p:cNvSpPr txBox="1">
            <a:spLocks noChangeArrowheads="1"/>
          </p:cNvSpPr>
          <p:nvPr/>
        </p:nvSpPr>
        <p:spPr bwMode="auto">
          <a:xfrm>
            <a:off x="0" y="6483566"/>
            <a:ext cx="9144000" cy="244826"/>
          </a:xfrm>
          <a:prstGeom prst="rect">
            <a:avLst/>
          </a:prstGeom>
          <a:noFill/>
          <a:ln w="50800" algn="ctr">
            <a:noFill/>
            <a:miter lim="800000"/>
            <a:headEnd/>
            <a:tailEnd/>
          </a:ln>
          <a:effectLst/>
        </p:spPr>
        <p:txBody>
          <a:bodyPr lIns="91193" tIns="45599" rIns="91193" bIns="45599">
            <a:spAutoFit/>
          </a:bodyPr>
          <a:lstStyle/>
          <a:p>
            <a:pPr defTabSz="406596">
              <a:defRPr/>
            </a:pPr>
            <a:r>
              <a:rPr lang="en-GB" sz="1000" dirty="0">
                <a:solidFill>
                  <a:srgbClr val="FFFFFF"/>
                </a:solidFill>
                <a:latin typeface="Arial" pitchFamily="34" charset="0"/>
                <a:ea typeface="MS PGothic" pitchFamily="34" charset="-128"/>
              </a:rPr>
              <a:t> </a:t>
            </a:r>
            <a:endParaRPr lang="en-US" sz="1000" dirty="0">
              <a:solidFill>
                <a:srgbClr val="FFFFFF"/>
              </a:solidFill>
              <a:latin typeface="Arial" pitchFamily="34" charset="0"/>
              <a:ea typeface="MS PGothic" pitchFamily="34" charset="-128"/>
            </a:endParaRPr>
          </a:p>
        </p:txBody>
      </p:sp>
    </p:spTree>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defTabSz="406596" rtl="0" eaLnBrk="0" fontAlgn="base" hangingPunct="0">
              <a:spcBef>
                <a:spcPct val="0"/>
              </a:spcBef>
              <a:spcAft>
                <a:spcPct val="0"/>
              </a:spcAft>
              <a:defRPr/>
            </a:lvl1pPr>
          </a:lstStyle>
          <a:p>
            <a:pPr>
              <a:defRPr/>
            </a:pPr>
            <a:fld id="{43E49456-DBED-43BA-89FE-85DFCC4421BD}" type="slidenum">
              <a:rPr lang="en-US" smtClean="0"/>
              <a:pPr>
                <a:defRPr/>
              </a:pPr>
              <a:t>‹#›</a:t>
            </a:fld>
            <a:endParaRPr lang="en-US" dirty="0"/>
          </a:p>
        </p:txBody>
      </p:sp>
    </p:spTree>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015" indent="0">
              <a:buNone/>
              <a:defRPr sz="1800"/>
            </a:lvl2pPr>
            <a:lvl3pPr marL="912033" indent="0">
              <a:buNone/>
              <a:defRPr sz="1600"/>
            </a:lvl3pPr>
            <a:lvl4pPr marL="1368051" indent="0">
              <a:buNone/>
              <a:defRPr sz="1400"/>
            </a:lvl4pPr>
            <a:lvl5pPr marL="1824066" indent="0">
              <a:buNone/>
              <a:defRPr sz="1400"/>
            </a:lvl5pPr>
            <a:lvl6pPr marL="2280085" indent="0">
              <a:buNone/>
              <a:defRPr sz="1400"/>
            </a:lvl6pPr>
            <a:lvl7pPr marL="2736098" indent="0">
              <a:buNone/>
              <a:defRPr sz="1400"/>
            </a:lvl7pPr>
            <a:lvl8pPr marL="3192109" indent="0">
              <a:buNone/>
              <a:defRPr sz="1400"/>
            </a:lvl8pPr>
            <a:lvl9pPr marL="364813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7F8348A7-8D7B-4CB7-B330-E1A6ED69492A}" type="slidenum">
              <a:rPr lang="en-US" smtClean="0"/>
              <a:pPr>
                <a:defRPr/>
              </a:pPr>
              <a:t>‹#›</a:t>
            </a:fld>
            <a:endParaRPr lang="en-US" dirty="0"/>
          </a:p>
        </p:txBody>
      </p:sp>
    </p:spTree>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63"/>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63"/>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F396996F-2EC7-4948-AAE9-812DD2E910D0}" type="slidenum">
              <a:rPr lang="en-US" smtClean="0"/>
              <a:pPr>
                <a:defRPr/>
              </a:pPr>
              <a:t>‹#›</a:t>
            </a:fld>
            <a:endParaRPr lang="en-US" dirty="0"/>
          </a:p>
        </p:txBody>
      </p:sp>
    </p:spTree>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015" indent="0">
              <a:buNone/>
              <a:defRPr sz="2000" b="1"/>
            </a:lvl2pPr>
            <a:lvl3pPr marL="912033" indent="0">
              <a:buNone/>
              <a:defRPr sz="1800" b="1"/>
            </a:lvl3pPr>
            <a:lvl4pPr marL="1368051" indent="0">
              <a:buNone/>
              <a:defRPr sz="1600" b="1"/>
            </a:lvl4pPr>
            <a:lvl5pPr marL="1824066" indent="0">
              <a:buNone/>
              <a:defRPr sz="1600" b="1"/>
            </a:lvl5pPr>
            <a:lvl6pPr marL="2280085" indent="0">
              <a:buNone/>
              <a:defRPr sz="1600" b="1"/>
            </a:lvl6pPr>
            <a:lvl7pPr marL="2736098" indent="0">
              <a:buNone/>
              <a:defRPr sz="1600" b="1"/>
            </a:lvl7pPr>
            <a:lvl8pPr marL="3192109" indent="0">
              <a:buNone/>
              <a:defRPr sz="1600" b="1"/>
            </a:lvl8pPr>
            <a:lvl9pPr marL="36481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015" indent="0">
              <a:buNone/>
              <a:defRPr sz="2000" b="1"/>
            </a:lvl2pPr>
            <a:lvl3pPr marL="912033" indent="0">
              <a:buNone/>
              <a:defRPr sz="1800" b="1"/>
            </a:lvl3pPr>
            <a:lvl4pPr marL="1368051" indent="0">
              <a:buNone/>
              <a:defRPr sz="1600" b="1"/>
            </a:lvl4pPr>
            <a:lvl5pPr marL="1824066" indent="0">
              <a:buNone/>
              <a:defRPr sz="1600" b="1"/>
            </a:lvl5pPr>
            <a:lvl6pPr marL="2280085" indent="0">
              <a:buNone/>
              <a:defRPr sz="1600" b="1"/>
            </a:lvl6pPr>
            <a:lvl7pPr marL="2736098" indent="0">
              <a:buNone/>
              <a:defRPr sz="1600" b="1"/>
            </a:lvl7pPr>
            <a:lvl8pPr marL="3192109" indent="0">
              <a:buNone/>
              <a:defRPr sz="1600" b="1"/>
            </a:lvl8pPr>
            <a:lvl9pPr marL="36481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06A773C8-2962-42DE-A8E8-DA50E15A1DF0}" type="slidenum">
              <a:rPr lang="en-US" smtClean="0"/>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11640328-C0B2-4C34-9CF2-9FBA31C90727}" type="slidenum">
              <a:rPr lang="en-US" smtClean="0"/>
              <a:pPr>
                <a:defRPr/>
              </a:pPr>
              <a:t>‹#›</a:t>
            </a:fld>
            <a:endParaRPr lang="en-US" dirty="0"/>
          </a:p>
        </p:txBody>
      </p:sp>
    </p:spTree>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627FECD1-73FE-45BC-8021-86B803ADE38D}" type="slidenum">
              <a:rPr lang="en-US" smtClean="0"/>
              <a:pPr>
                <a:defRPr/>
              </a:pPr>
              <a:t>‹#›</a:t>
            </a:fld>
            <a:endParaRPr lang="en-US" dirty="0"/>
          </a:p>
        </p:txBody>
      </p:sp>
    </p:spTree>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015" indent="0">
              <a:buNone/>
              <a:defRPr sz="1200"/>
            </a:lvl2pPr>
            <a:lvl3pPr marL="912033" indent="0">
              <a:buNone/>
              <a:defRPr sz="1000"/>
            </a:lvl3pPr>
            <a:lvl4pPr marL="1368051" indent="0">
              <a:buNone/>
              <a:defRPr sz="900"/>
            </a:lvl4pPr>
            <a:lvl5pPr marL="1824066" indent="0">
              <a:buNone/>
              <a:defRPr sz="900"/>
            </a:lvl5pPr>
            <a:lvl6pPr marL="2280085" indent="0">
              <a:buNone/>
              <a:defRPr sz="900"/>
            </a:lvl6pPr>
            <a:lvl7pPr marL="2736098" indent="0">
              <a:buNone/>
              <a:defRPr sz="900"/>
            </a:lvl7pPr>
            <a:lvl8pPr marL="3192109" indent="0">
              <a:buNone/>
              <a:defRPr sz="900"/>
            </a:lvl8pPr>
            <a:lvl9pPr marL="364813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F5F462B3-2944-4892-AEAE-E11F7E2D2F1A}" type="slidenum">
              <a:rPr lang="en-US" smtClean="0"/>
              <a:pPr>
                <a:defRPr/>
              </a:pPr>
              <a:t>‹#›</a:t>
            </a:fld>
            <a:endParaRPr lang="en-US" dirty="0"/>
          </a:p>
        </p:txBody>
      </p:sp>
    </p:spTree>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015" indent="0">
              <a:buNone/>
              <a:defRPr sz="2800"/>
            </a:lvl2pPr>
            <a:lvl3pPr marL="912033" indent="0">
              <a:buNone/>
              <a:defRPr sz="2400"/>
            </a:lvl3pPr>
            <a:lvl4pPr marL="1368051" indent="0">
              <a:buNone/>
              <a:defRPr sz="2000"/>
            </a:lvl4pPr>
            <a:lvl5pPr marL="1824066" indent="0">
              <a:buNone/>
              <a:defRPr sz="2000"/>
            </a:lvl5pPr>
            <a:lvl6pPr marL="2280085" indent="0">
              <a:buNone/>
              <a:defRPr sz="2000"/>
            </a:lvl6pPr>
            <a:lvl7pPr marL="2736098" indent="0">
              <a:buNone/>
              <a:defRPr sz="2000"/>
            </a:lvl7pPr>
            <a:lvl8pPr marL="3192109" indent="0">
              <a:buNone/>
              <a:defRPr sz="2000"/>
            </a:lvl8pPr>
            <a:lvl9pPr marL="364813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015" indent="0">
              <a:buNone/>
              <a:defRPr sz="1200"/>
            </a:lvl2pPr>
            <a:lvl3pPr marL="912033" indent="0">
              <a:buNone/>
              <a:defRPr sz="1000"/>
            </a:lvl3pPr>
            <a:lvl4pPr marL="1368051" indent="0">
              <a:buNone/>
              <a:defRPr sz="900"/>
            </a:lvl4pPr>
            <a:lvl5pPr marL="1824066" indent="0">
              <a:buNone/>
              <a:defRPr sz="900"/>
            </a:lvl5pPr>
            <a:lvl6pPr marL="2280085" indent="0">
              <a:buNone/>
              <a:defRPr sz="900"/>
            </a:lvl6pPr>
            <a:lvl7pPr marL="2736098" indent="0">
              <a:buNone/>
              <a:defRPr sz="900"/>
            </a:lvl7pPr>
            <a:lvl8pPr marL="3192109" indent="0">
              <a:buNone/>
              <a:defRPr sz="900"/>
            </a:lvl8pPr>
            <a:lvl9pPr marL="364813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294A93EA-4428-421D-BAB1-DF5335234F7B}" type="slidenum">
              <a:rPr lang="en-US" smtClean="0"/>
              <a:pPr>
                <a:defRPr/>
              </a:pPr>
              <a:t>‹#›</a:t>
            </a:fld>
            <a:endParaRPr lang="en-US" dirty="0"/>
          </a:p>
        </p:txBody>
      </p:sp>
    </p:spTree>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0B75ED7D-57D1-4108-82AE-EA46AA1D67F0}" type="slidenum">
              <a:rPr lang="en-US" smtClean="0"/>
              <a:pPr>
                <a:defRPr/>
              </a:pPr>
              <a:t>‹#›</a:t>
            </a:fld>
            <a:endParaRPr lang="en-US" dirty="0"/>
          </a:p>
        </p:txBody>
      </p:sp>
    </p:spTree>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lgn="ctr" defTabSz="406596" rtl="0" eaLnBrk="0" fontAlgn="base" hangingPunct="0">
              <a:spcBef>
                <a:spcPct val="0"/>
              </a:spcBef>
              <a:spcAft>
                <a:spcPct val="0"/>
              </a:spcAft>
              <a:defRPr/>
            </a:lvl1pPr>
          </a:lstStyle>
          <a:p>
            <a:pPr>
              <a:defRPr/>
            </a:pPr>
            <a:fld id="{0F923DF6-CD7A-49A8-8F75-D6FB96DA24BC}" type="slidenum">
              <a:rPr lang="en-US" smtClean="0"/>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19075"/>
            <a:ext cx="8237537"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19075"/>
            <a:ext cx="8237537" cy="704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371601"/>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1"/>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619500"/>
            <a:ext cx="4041775"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619500"/>
            <a:ext cx="4043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1010" name="Rectangle 2"/>
          <p:cNvSpPr>
            <a:spLocks noChangeArrowheads="1"/>
          </p:cNvSpPr>
          <p:nvPr/>
        </p:nvSpPr>
        <p:spPr bwMode="auto">
          <a:xfrm>
            <a:off x="0" y="3789363"/>
            <a:ext cx="9144000" cy="1657350"/>
          </a:xfrm>
          <a:prstGeom prst="rect">
            <a:avLst/>
          </a:prstGeom>
          <a:solidFill>
            <a:schemeClr val="tx1"/>
          </a:solidFill>
          <a:ln w="9525" algn="ctr">
            <a:noFill/>
            <a:miter lim="800000"/>
            <a:headEnd/>
            <a:tailEnd/>
          </a:ln>
          <a:effectLst/>
        </p:spPr>
        <p:txBody>
          <a:bodyPr wrap="none" lIns="53938" tIns="17979" rIns="53938" bIns="17979" anchor="ctr"/>
          <a:lstStyle/>
          <a:p>
            <a:endParaRPr lang="en-US"/>
          </a:p>
        </p:txBody>
      </p:sp>
      <p:pic>
        <p:nvPicPr>
          <p:cNvPr id="3371011" name="Picture 3"/>
          <p:cNvPicPr>
            <a:picLocks noChangeAspect="1" noChangeArrowheads="1"/>
          </p:cNvPicPr>
          <p:nvPr/>
        </p:nvPicPr>
        <p:blipFill>
          <a:blip r:embed="rId2" cstate="print"/>
          <a:srcRect/>
          <a:stretch>
            <a:fillRect/>
          </a:stretch>
        </p:blipFill>
        <p:spPr bwMode="auto">
          <a:xfrm>
            <a:off x="8472492" y="4451353"/>
            <a:ext cx="341312" cy="333375"/>
          </a:xfrm>
          <a:prstGeom prst="rect">
            <a:avLst/>
          </a:prstGeom>
          <a:noFill/>
          <a:ln w="9525">
            <a:noFill/>
            <a:miter lim="800000"/>
            <a:headEnd/>
            <a:tailEnd/>
          </a:ln>
        </p:spPr>
      </p:pic>
      <p:sp>
        <p:nvSpPr>
          <p:cNvPr id="3371012" name="Rectangle 4"/>
          <p:cNvSpPr>
            <a:spLocks noGrp="1" noChangeArrowheads="1"/>
          </p:cNvSpPr>
          <p:nvPr>
            <p:ph type="subTitle" idx="1"/>
          </p:nvPr>
        </p:nvSpPr>
        <p:spPr>
          <a:xfrm>
            <a:off x="338138" y="5962650"/>
            <a:ext cx="5097462" cy="304800"/>
          </a:xfrm>
        </p:spPr>
        <p:txBody>
          <a:bodyPr tIns="45667" rIns="91330" bIns="45667" anchor="ctr">
            <a:spAutoFit/>
          </a:bodyPr>
          <a:lstStyle>
            <a:lvl1pPr marL="0" indent="0">
              <a:buFont typeface="Gill Sans MT" pitchFamily="34" charset="0"/>
              <a:buNone/>
              <a:defRPr sz="1400"/>
            </a:lvl1pPr>
          </a:lstStyle>
          <a:p>
            <a:r>
              <a:rPr lang="en-US"/>
              <a:t>Click to edit Master subtitle style</a:t>
            </a:r>
          </a:p>
        </p:txBody>
      </p:sp>
      <p:sp>
        <p:nvSpPr>
          <p:cNvPr id="3371013" name="Rectangle 5"/>
          <p:cNvSpPr>
            <a:spLocks noGrp="1" noChangeArrowheads="1"/>
          </p:cNvSpPr>
          <p:nvPr>
            <p:ph type="ctrTitle"/>
          </p:nvPr>
        </p:nvSpPr>
        <p:spPr bwMode="auto">
          <a:xfrm>
            <a:off x="323861" y="4371975"/>
            <a:ext cx="7127875" cy="525106"/>
          </a:xfrm>
        </p:spPr>
        <p:txBody>
          <a:bodyPr/>
          <a:lstStyle>
            <a:lvl1pPr>
              <a:defRPr sz="2800"/>
            </a:lvl1pPr>
          </a:lstStyle>
          <a:p>
            <a:r>
              <a:rPr lang="en-GB"/>
              <a:t>Type Title Here</a:t>
            </a:r>
            <a:endParaRPr lang="en-US"/>
          </a:p>
        </p:txBody>
      </p:sp>
      <p:pic>
        <p:nvPicPr>
          <p:cNvPr id="3371014" name="Picture 6" descr="Nallatech Logo - White Back - Small"/>
          <p:cNvPicPr>
            <a:picLocks noChangeAspect="1" noChangeArrowheads="1"/>
          </p:cNvPicPr>
          <p:nvPr/>
        </p:nvPicPr>
        <p:blipFill>
          <a:blip r:embed="rId3" cstate="print"/>
          <a:srcRect/>
          <a:stretch>
            <a:fillRect/>
          </a:stretch>
        </p:blipFill>
        <p:spPr bwMode="auto">
          <a:xfrm>
            <a:off x="6129338" y="5921375"/>
            <a:ext cx="2741612" cy="692150"/>
          </a:xfrm>
          <a:prstGeom prst="rect">
            <a:avLst/>
          </a:prstGeom>
          <a:noFill/>
        </p:spPr>
      </p:pic>
      <p:sp>
        <p:nvSpPr>
          <p:cNvPr id="3371015" name="Rectangle 7"/>
          <p:cNvSpPr>
            <a:spLocks noChangeArrowheads="1"/>
          </p:cNvSpPr>
          <p:nvPr/>
        </p:nvSpPr>
        <p:spPr bwMode="auto">
          <a:xfrm>
            <a:off x="341317" y="6669088"/>
            <a:ext cx="8461375" cy="188912"/>
          </a:xfrm>
          <a:prstGeom prst="rect">
            <a:avLst/>
          </a:prstGeom>
          <a:noFill/>
          <a:ln w="9525">
            <a:noFill/>
            <a:miter lim="800000"/>
            <a:headEnd/>
            <a:tailEnd/>
          </a:ln>
          <a:effectLst/>
        </p:spPr>
        <p:txBody>
          <a:bodyPr lIns="91330" tIns="0" rIns="91330" bIns="0"/>
          <a:lstStyle/>
          <a:p>
            <a:pPr eaLnBrk="1" hangingPunct="1"/>
            <a:endParaRPr lang="en-US" sz="800" b="0" dirty="0">
              <a:effectLst/>
              <a:latin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9595380-6373-4A61-8F5F-7EBD98CB4C50}"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86B559F-B1FC-4210-963D-0ED85F9DA7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324" y="1177925"/>
            <a:ext cx="4154487"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7925"/>
            <a:ext cx="4154488"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F7AA1BE-8139-4A17-A68E-EF92E26C67B6}"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9718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AACFD2C-587E-4076-B80A-1A55E464E9BB}"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9DCC43B-E0F7-4292-94F6-AC68E6EBF48F}"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CBBFC8A-BD7E-4780-B989-5CE45DF9A55E}"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70659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F2FE917-979A-4E46-A2EC-BF00C607F203}"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9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A635871-3F2C-4208-96E0-41F1665730E6}"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BCAE6B-BC75-4C61-9458-D7DF1030F0B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10316" y="268299"/>
            <a:ext cx="492331" cy="6040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324" y="268299"/>
            <a:ext cx="6194425" cy="6040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76C113-5F8F-48B8-AFCD-ADAEA376B1F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87202" name="Picture 2" descr="master intel logo"/>
          <p:cNvPicPr>
            <a:picLocks noChangeAspect="1" noChangeArrowheads="1"/>
          </p:cNvPicPr>
          <p:nvPr/>
        </p:nvPicPr>
        <p:blipFill>
          <a:blip r:embed="rId2" cstate="print">
            <a:lum bright="100000"/>
          </a:blip>
          <a:srcRect/>
          <a:stretch>
            <a:fillRect/>
          </a:stretch>
        </p:blipFill>
        <p:spPr bwMode="auto">
          <a:xfrm>
            <a:off x="6623050" y="431800"/>
            <a:ext cx="1965325" cy="1270000"/>
          </a:xfrm>
          <a:prstGeom prst="rect">
            <a:avLst/>
          </a:prstGeom>
          <a:noFill/>
          <a:ln w="9525">
            <a:noFill/>
            <a:miter lim="800000"/>
            <a:headEnd/>
            <a:tailEnd/>
          </a:ln>
        </p:spPr>
      </p:pic>
      <p:sp>
        <p:nvSpPr>
          <p:cNvPr id="1587203" name="Text Box 3"/>
          <p:cNvSpPr txBox="1">
            <a:spLocks noChangeArrowheads="1"/>
          </p:cNvSpPr>
          <p:nvPr/>
        </p:nvSpPr>
        <p:spPr bwMode="auto">
          <a:xfrm>
            <a:off x="0" y="6483355"/>
            <a:ext cx="9144000" cy="244475"/>
          </a:xfrm>
          <a:prstGeom prst="rect">
            <a:avLst/>
          </a:prstGeom>
          <a:noFill/>
          <a:ln w="50800" algn="ctr">
            <a:noFill/>
            <a:miter lim="800000"/>
            <a:headEnd/>
            <a:tailEnd/>
          </a:ln>
          <a:effectLst/>
        </p:spPr>
        <p:txBody>
          <a:bodyPr lIns="91311" tIns="45658" rIns="91311" bIns="45658">
            <a:spAutoFit/>
          </a:bodyPr>
          <a:lstStyle/>
          <a:p>
            <a:pPr algn="ctr" rtl="0" eaLnBrk="0" fontAlgn="base" hangingPunct="0">
              <a:spcBef>
                <a:spcPct val="0"/>
              </a:spcBef>
              <a:spcAft>
                <a:spcPct val="0"/>
              </a:spcAft>
            </a:pPr>
            <a:r>
              <a:rPr lang="en-GB" sz="1000" kern="1200" dirty="0">
                <a:solidFill>
                  <a:srgbClr val="FFFFFF"/>
                </a:solidFill>
                <a:latin typeface="Arial" pitchFamily="34" charset="0"/>
                <a:ea typeface="ＭＳ Ｐゴシック" pitchFamily="34" charset="-128"/>
                <a:cs typeface="Arial" pitchFamily="34" charset="0"/>
              </a:rPr>
              <a:t> </a:t>
            </a:r>
            <a:endParaRPr lang="en-US" sz="1000" kern="1200" dirty="0">
              <a:solidFill>
                <a:srgbClr val="FFFFFF"/>
              </a:solidFill>
              <a:latin typeface="Arial" pitchFamily="34" charset="0"/>
              <a:ea typeface="ＭＳ Ｐゴシック" pitchFamily="34" charset="-128"/>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7F7C38A9-DE10-49E8-A532-49BDB11F160B}"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15D861F1-E8A8-4E8C-BBBA-561087EFF0FE}"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4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4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97D4C1F1-01D4-49C2-A8EA-E6EC4F6757A4}"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7B8AA4E-9161-45B7-8AC1-F01D38D9F1D8}"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220EEF4C-5AE2-496C-8990-A60BA45F7F6F}"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2F05F1B3-AF80-4BC6-B748-1F678A0E6B4E}"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2D203F74-F39B-4062-BD09-7C548F84186A}"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4F1971B7-EA90-4018-85C6-EBA9CC9B53F0}"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3418C6B3-3587-43E8-90B8-1B96F00148D3}"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ECA56AD4-9D9E-4F94-8B69-D782B26631EE}"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329154" name="Rectangle 2"/>
          <p:cNvSpPr>
            <a:spLocks noGrp="1" noChangeArrowheads="1"/>
          </p:cNvSpPr>
          <p:nvPr>
            <p:ph type="ctrTitle" sz="quarter"/>
          </p:nvPr>
        </p:nvSpPr>
        <p:spPr>
          <a:xfrm>
            <a:off x="500064" y="2603500"/>
            <a:ext cx="7772400" cy="1470025"/>
          </a:xfrm>
        </p:spPr>
        <p:txBody>
          <a:bodyPr lIns="91330" tIns="45667" rIns="91330" bIns="45667" anchor="ctr"/>
          <a:lstStyle>
            <a:lvl1pPr algn="r">
              <a:defRPr sz="3600"/>
            </a:lvl1pPr>
          </a:lstStyle>
          <a:p>
            <a:r>
              <a:rPr lang="en-US"/>
              <a:t>Click to edit Master title style</a:t>
            </a:r>
          </a:p>
        </p:txBody>
      </p:sp>
      <p:sp>
        <p:nvSpPr>
          <p:cNvPr id="1329155" name="Rectangle 3"/>
          <p:cNvSpPr>
            <a:spLocks noGrp="1" noChangeArrowheads="1"/>
          </p:cNvSpPr>
          <p:nvPr>
            <p:ph type="subTitle" sz="quarter" idx="1"/>
          </p:nvPr>
        </p:nvSpPr>
        <p:spPr>
          <a:xfrm>
            <a:off x="1871663" y="4359275"/>
            <a:ext cx="6400800" cy="1752600"/>
          </a:xfrm>
        </p:spPr>
        <p:txBody>
          <a:bodyPr lIns="91330" tIns="45667" rIns="91330" bIns="45667"/>
          <a:lstStyle>
            <a:lvl1pPr marL="0" indent="0" algn="r">
              <a:buFontTx/>
              <a:buNone/>
              <a:defRPr/>
            </a:lvl1pPr>
          </a:lstStyle>
          <a:p>
            <a:r>
              <a:rPr lang="en-US"/>
              <a:t>Click to edit Master subtitle style</a:t>
            </a:r>
          </a:p>
        </p:txBody>
      </p:sp>
      <p:sp>
        <p:nvSpPr>
          <p:cNvPr id="1329158" name="Text Box 6"/>
          <p:cNvSpPr txBox="1">
            <a:spLocks noChangeArrowheads="1"/>
          </p:cNvSpPr>
          <p:nvPr userDrawn="1"/>
        </p:nvSpPr>
        <p:spPr bwMode="auto">
          <a:xfrm>
            <a:off x="3186" y="6308725"/>
            <a:ext cx="9140825" cy="228600"/>
          </a:xfrm>
          <a:prstGeom prst="rect">
            <a:avLst/>
          </a:prstGeom>
          <a:noFill/>
          <a:ln w="12700">
            <a:noFill/>
            <a:miter lim="800000"/>
            <a:headEnd type="none" w="sm" len="sm"/>
            <a:tailEnd type="none" w="sm" len="sm"/>
          </a:ln>
          <a:effectLst/>
        </p:spPr>
        <p:txBody>
          <a:bodyPr lIns="91330" tIns="45667" rIns="91330" bIns="45667"/>
          <a:lstStyle/>
          <a:p>
            <a:pPr algn="ctr" rtl="0" fontAlgn="base">
              <a:spcBef>
                <a:spcPct val="50000"/>
              </a:spcBef>
              <a:spcAft>
                <a:spcPct val="0"/>
              </a:spcAft>
            </a:pPr>
            <a:r>
              <a:rPr lang="en-US" altLang="zh-CN" sz="1200" kern="1200" dirty="0">
                <a:solidFill>
                  <a:srgbClr val="087EB9"/>
                </a:solidFill>
                <a:effectLst>
                  <a:outerShdw blurRad="38100" dist="38100" dir="2700000" algn="tl">
                    <a:srgbClr val="C0C0C0"/>
                  </a:outerShdw>
                </a:effectLst>
                <a:latin typeface="Neo Sans Intel" pitchFamily="34" charset="0"/>
                <a:ea typeface="SimSun" pitchFamily="2" charset="-122"/>
                <a:cs typeface="Arial" pitchFamily="34" charset="0"/>
              </a:rPr>
              <a:t>Intel Confidential</a:t>
            </a:r>
          </a:p>
        </p:txBody>
      </p:sp>
      <p:sp>
        <p:nvSpPr>
          <p:cNvPr id="1329159" name="Text Box 7"/>
          <p:cNvSpPr txBox="1">
            <a:spLocks noChangeArrowheads="1"/>
          </p:cNvSpPr>
          <p:nvPr userDrawn="1"/>
        </p:nvSpPr>
        <p:spPr bwMode="auto">
          <a:xfrm>
            <a:off x="6983424" y="6621464"/>
            <a:ext cx="865187" cy="231936"/>
          </a:xfrm>
          <a:prstGeom prst="rect">
            <a:avLst/>
          </a:prstGeom>
          <a:noFill/>
          <a:ln w="50800" algn="ctr">
            <a:noFill/>
            <a:miter lim="800000"/>
            <a:headEnd/>
            <a:tailEnd/>
          </a:ln>
          <a:effectLst/>
        </p:spPr>
        <p:txBody>
          <a:bodyPr lIns="91330" tIns="45667" rIns="91330" bIns="45667">
            <a:spAutoFit/>
          </a:bodyPr>
          <a:lstStyle/>
          <a:p>
            <a:pPr algn="l" rtl="0" eaLnBrk="0" fontAlgn="base" hangingPunct="0">
              <a:spcBef>
                <a:spcPct val="50000"/>
              </a:spcBef>
              <a:spcAft>
                <a:spcPct val="0"/>
              </a:spcAft>
            </a:pPr>
            <a:r>
              <a:rPr lang="en-US" altLang="zh-CN" sz="900" kern="1200" dirty="0">
                <a:solidFill>
                  <a:srgbClr val="111111"/>
                </a:solidFill>
                <a:latin typeface="Neo Sans Intel" pitchFamily="34" charset="0"/>
                <a:ea typeface="SimSun" pitchFamily="2" charset="-122"/>
                <a:cs typeface="Arial" pitchFamily="34" charset="0"/>
              </a:rPr>
              <a:t>Ref# 389907</a:t>
            </a:r>
          </a:p>
        </p:txBody>
      </p:sp>
      <p:pic>
        <p:nvPicPr>
          <p:cNvPr id="1329160" name="Picture 8" descr="master intel logo"/>
          <p:cNvPicPr>
            <a:picLocks noChangeAspect="1" noChangeArrowheads="1"/>
          </p:cNvPicPr>
          <p:nvPr userDrawn="1"/>
        </p:nvPicPr>
        <p:blipFill>
          <a:blip r:embed="rId2" cstate="print"/>
          <a:srcRect/>
          <a:stretch>
            <a:fillRect/>
          </a:stretch>
        </p:blipFill>
        <p:spPr bwMode="auto">
          <a:xfrm>
            <a:off x="6623050" y="431800"/>
            <a:ext cx="1965325" cy="127000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1738"/>
            <a:ext cx="4041775"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54434" name="Picture 2" descr="master intel logo"/>
          <p:cNvPicPr>
            <a:picLocks noChangeAspect="1" noChangeArrowheads="1"/>
          </p:cNvPicPr>
          <p:nvPr/>
        </p:nvPicPr>
        <p:blipFill>
          <a:blip r:embed="rId2" cstate="print">
            <a:lum bright="100000"/>
          </a:blip>
          <a:srcRect/>
          <a:stretch>
            <a:fillRect/>
          </a:stretch>
        </p:blipFill>
        <p:spPr bwMode="auto">
          <a:xfrm>
            <a:off x="6623050" y="431800"/>
            <a:ext cx="1965325" cy="1270000"/>
          </a:xfrm>
          <a:prstGeom prst="rect">
            <a:avLst/>
          </a:prstGeom>
          <a:noFill/>
          <a:ln w="9525">
            <a:noFill/>
            <a:miter lim="800000"/>
            <a:headEnd/>
            <a:tailEnd/>
          </a:ln>
        </p:spPr>
      </p:pic>
      <p:sp>
        <p:nvSpPr>
          <p:cNvPr id="1554435" name="Text Box 3"/>
          <p:cNvSpPr txBox="1">
            <a:spLocks noChangeArrowheads="1"/>
          </p:cNvSpPr>
          <p:nvPr/>
        </p:nvSpPr>
        <p:spPr bwMode="auto">
          <a:xfrm>
            <a:off x="0" y="6483355"/>
            <a:ext cx="9144000" cy="244475"/>
          </a:xfrm>
          <a:prstGeom prst="rect">
            <a:avLst/>
          </a:prstGeom>
          <a:noFill/>
          <a:ln w="50800" algn="ctr">
            <a:noFill/>
            <a:miter lim="800000"/>
            <a:headEnd/>
            <a:tailEnd/>
          </a:ln>
          <a:effectLst/>
        </p:spPr>
        <p:txBody>
          <a:bodyPr lIns="91311" tIns="45658" rIns="91311" bIns="45658">
            <a:spAutoFit/>
          </a:bodyPr>
          <a:lstStyle/>
          <a:p>
            <a:pPr algn="ctr" rtl="0" eaLnBrk="0" fontAlgn="base" hangingPunct="0">
              <a:spcBef>
                <a:spcPct val="0"/>
              </a:spcBef>
              <a:spcAft>
                <a:spcPct val="0"/>
              </a:spcAft>
            </a:pPr>
            <a:r>
              <a:rPr lang="en-GB" sz="1000" kern="1200" dirty="0">
                <a:solidFill>
                  <a:srgbClr val="FFFFFF"/>
                </a:solidFill>
                <a:latin typeface="Arial" pitchFamily="34" charset="0"/>
                <a:ea typeface="ＭＳ Ｐゴシック" pitchFamily="34" charset="-128"/>
                <a:cs typeface="Arial" pitchFamily="34" charset="0"/>
              </a:rPr>
              <a:t> </a:t>
            </a:r>
            <a:endParaRPr lang="en-US" sz="1000" kern="1200" dirty="0">
              <a:solidFill>
                <a:srgbClr val="FFFFFF"/>
              </a:solidFill>
              <a:latin typeface="Arial" pitchFamily="34" charset="0"/>
              <a:ea typeface="ＭＳ Ｐゴシック" pitchFamily="34" charset="-128"/>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40AFF253-CDBE-48B3-B843-29657C47EBF3}"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3697D9A-B252-43FD-B709-24E0706AB515}"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49"/>
            <a:ext cx="4041775"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49"/>
            <a:ext cx="4043362" cy="330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44F998C9-404D-4A7A-A780-75D5E1A91391}"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E6D371A5-F94C-48E0-9A03-5FA5A7F4E9F4}"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D39A66AD-CA12-4889-A2E9-29C7D9F8DCF7}"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9C591D85-8911-4F1C-9DE7-C623F707F1E6}"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BAC92556-7BD0-4E3B-9216-EAB7BBAFD972}"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F8F401C8-6374-4299-A970-C427CA930D4B}"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ED4B6B00-77EC-4202-B4EC-4201A7480707}"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50"/>
            <a:ext cx="2058987" cy="434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434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lgn="ctr" rtl="0" eaLnBrk="0" fontAlgn="base" hangingPunct="0">
              <a:spcBef>
                <a:spcPct val="0"/>
              </a:spcBef>
              <a:spcAft>
                <a:spcPct val="0"/>
              </a:spcAft>
            </a:pPr>
            <a:fld id="{8CE8E717-D926-4C89-953A-44FD57AE54C1}" type="slidenum">
              <a:rPr lang="en-US" sz="800" b="1" kern="1200">
                <a:solidFill>
                  <a:srgbClr val="FFFFFF"/>
                </a:solidFill>
                <a:latin typeface="Verdana" pitchFamily="34" charset="0"/>
                <a:ea typeface="ＭＳ Ｐゴシック" pitchFamily="34" charset="-128"/>
                <a:cs typeface="Arial" pitchFamily="34" charset="0"/>
              </a:rPr>
              <a:pPr algn="ctr" rtl="0" eaLnBrk="0" fontAlgn="base" hangingPunct="0">
                <a:spcBef>
                  <a:spcPct val="0"/>
                </a:spcBef>
                <a:spcAft>
                  <a:spcPct val="0"/>
                </a:spcAft>
              </a:pPr>
              <a:t>‹#›</a:t>
            </a:fld>
            <a:endParaRPr lang="en-US" sz="800" b="1" kern="1200" dirty="0">
              <a:solidFill>
                <a:srgbClr val="FFFFFF"/>
              </a:solidFill>
              <a:latin typeface="Verdana" pitchFamily="34" charset="0"/>
              <a:ea typeface="ＭＳ Ｐゴシック" pitchFamily="34" charset="-128"/>
              <a:cs typeface="Arial" pitchFamily="34" charset="0"/>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54466" name="Picture 2" descr="Intel_white"/>
          <p:cNvPicPr>
            <a:picLocks noChangeAspect="1" noChangeArrowheads="1"/>
          </p:cNvPicPr>
          <p:nvPr/>
        </p:nvPicPr>
        <p:blipFill>
          <a:blip r:embed="rId2" cstate="print"/>
          <a:srcRect/>
          <a:stretch>
            <a:fillRect/>
          </a:stretch>
        </p:blipFill>
        <p:spPr bwMode="auto">
          <a:xfrm>
            <a:off x="7396163" y="538164"/>
            <a:ext cx="1290637" cy="862012"/>
          </a:xfrm>
          <a:prstGeom prst="rect">
            <a:avLst/>
          </a:prstGeom>
          <a:noFill/>
        </p:spPr>
      </p:pic>
      <p:sp>
        <p:nvSpPr>
          <p:cNvPr id="1854467" name="Rectangle 3"/>
          <p:cNvSpPr>
            <a:spLocks noGrp="1" noChangeArrowheads="1"/>
          </p:cNvSpPr>
          <p:nvPr>
            <p:ph type="ctrTitle"/>
          </p:nvPr>
        </p:nvSpPr>
        <p:spPr>
          <a:xfrm>
            <a:off x="2745506" y="3676650"/>
            <a:ext cx="5941299" cy="432775"/>
          </a:xfrm>
        </p:spPr>
        <p:txBody>
          <a:bodyPr wrap="none" anchor="b">
            <a:spAutoFit/>
          </a:bodyPr>
          <a:lstStyle>
            <a:lvl1pPr algn="r">
              <a:defRPr sz="2800">
                <a:solidFill>
                  <a:srgbClr val="FFFFFF"/>
                </a:solidFill>
              </a:defRPr>
            </a:lvl1pPr>
          </a:lstStyle>
          <a:p>
            <a:r>
              <a:rPr lang="en-US"/>
              <a:t>Click to edit Master title style</a:t>
            </a:r>
          </a:p>
        </p:txBody>
      </p:sp>
      <p:sp>
        <p:nvSpPr>
          <p:cNvPr id="1854468" name="Rectangle 4"/>
          <p:cNvSpPr>
            <a:spLocks noGrp="1" noChangeArrowheads="1"/>
          </p:cNvSpPr>
          <p:nvPr>
            <p:ph type="subTitle" idx="1"/>
          </p:nvPr>
        </p:nvSpPr>
        <p:spPr>
          <a:xfrm>
            <a:off x="2406654" y="4478338"/>
            <a:ext cx="6280150" cy="457200"/>
          </a:xfrm>
        </p:spPr>
        <p:txBody>
          <a:bodyPr wrap="none">
            <a:spAutoFit/>
          </a:bodyPr>
          <a:lstStyle>
            <a:lvl1pPr algn="r">
              <a:defRPr sz="3000">
                <a:solidFill>
                  <a:srgbClr val="FFFFFF"/>
                </a:solidFill>
              </a:defRPr>
            </a:lvl1pPr>
          </a:lstStyle>
          <a:p>
            <a:r>
              <a:rPr lang="en-US"/>
              <a:t>Click to edit Master subtitle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219076"/>
            <a:ext cx="2058987"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19076"/>
            <a:ext cx="60261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554" name="Picture 2" descr="INTEL_LOGO_RGB"/>
          <p:cNvPicPr>
            <a:picLocks noChangeAspect="1" noChangeArrowheads="1"/>
          </p:cNvPicPr>
          <p:nvPr/>
        </p:nvPicPr>
        <p:blipFill>
          <a:blip r:embed="rId2" cstate="print"/>
          <a:srcRect/>
          <a:stretch>
            <a:fillRect/>
          </a:stretch>
        </p:blipFill>
        <p:spPr bwMode="auto">
          <a:xfrm>
            <a:off x="7443788" y="398467"/>
            <a:ext cx="1250950" cy="825500"/>
          </a:xfrm>
          <a:prstGeom prst="rect">
            <a:avLst/>
          </a:prstGeom>
          <a:noFill/>
        </p:spPr>
      </p:pic>
      <p:sp>
        <p:nvSpPr>
          <p:cNvPr id="23555" name="Text Box 3"/>
          <p:cNvSpPr txBox="1">
            <a:spLocks noChangeArrowheads="1"/>
          </p:cNvSpPr>
          <p:nvPr/>
        </p:nvSpPr>
        <p:spPr bwMode="auto">
          <a:xfrm>
            <a:off x="4010030" y="6483353"/>
            <a:ext cx="1219937" cy="245896"/>
          </a:xfrm>
          <a:prstGeom prst="rect">
            <a:avLst/>
          </a:prstGeom>
          <a:noFill/>
          <a:ln w="50800" algn="ctr">
            <a:noFill/>
            <a:miter lim="800000"/>
            <a:headEnd/>
            <a:tailEnd/>
          </a:ln>
          <a:effectLst/>
        </p:spPr>
        <p:txBody>
          <a:bodyPr wrap="none" lIns="91330" tIns="45667" rIns="91330" bIns="45667">
            <a:spAutoFit/>
          </a:bodyPr>
          <a:lstStyle/>
          <a:p>
            <a:pPr algn="ctr" rtl="0" eaLnBrk="0" fontAlgn="base" hangingPunct="0">
              <a:spcBef>
                <a:spcPct val="0"/>
              </a:spcBef>
              <a:spcAft>
                <a:spcPct val="0"/>
              </a:spcAft>
            </a:pPr>
            <a:r>
              <a:rPr lang="en-GB" sz="1000" kern="1200" dirty="0">
                <a:solidFill>
                  <a:srgbClr val="333333"/>
                </a:solidFill>
                <a:latin typeface="Arial" pitchFamily="34" charset="0"/>
                <a:ea typeface="+mn-ea"/>
                <a:cs typeface="Arial" pitchFamily="34" charset="0"/>
              </a:rPr>
              <a:t>Intel Confidential</a:t>
            </a:r>
            <a:endParaRPr lang="en-US" sz="1000" kern="1200" dirty="0">
              <a:solidFill>
                <a:srgbClr val="333333"/>
              </a:solidFill>
              <a:latin typeface="Arial" pitchFamily="34" charset="0"/>
              <a:ea typeface="+mn-ea"/>
              <a:cs typeface="Arial" pitchFamily="34" charset="0"/>
            </a:endParaRPr>
          </a:p>
        </p:txBody>
      </p:sp>
      <p:sp>
        <p:nvSpPr>
          <p:cNvPr id="23556" name="Rectangle 4"/>
          <p:cNvSpPr>
            <a:spLocks noGrp="1" noChangeArrowheads="1"/>
          </p:cNvSpPr>
          <p:nvPr>
            <p:ph type="ctrTitle" sz="quarter"/>
          </p:nvPr>
        </p:nvSpPr>
        <p:spPr>
          <a:xfrm>
            <a:off x="785813" y="2603500"/>
            <a:ext cx="7772400" cy="1470025"/>
          </a:xfrm>
        </p:spPr>
        <p:txBody>
          <a:bodyPr lIns="91330" tIns="45667" rIns="91330" bIns="45667" anchor="ctr"/>
          <a:lstStyle>
            <a:lvl1pPr algn="r">
              <a:defRPr sz="3600"/>
            </a:lvl1pPr>
          </a:lstStyle>
          <a:p>
            <a:r>
              <a:rPr lang="en-US"/>
              <a:t>Click to edit Master title style</a:t>
            </a:r>
          </a:p>
        </p:txBody>
      </p:sp>
      <p:sp>
        <p:nvSpPr>
          <p:cNvPr id="23557" name="Rectangle 5"/>
          <p:cNvSpPr>
            <a:spLocks noGrp="1" noChangeArrowheads="1"/>
          </p:cNvSpPr>
          <p:nvPr>
            <p:ph type="subTitle" sz="quarter" idx="1"/>
          </p:nvPr>
        </p:nvSpPr>
        <p:spPr>
          <a:xfrm>
            <a:off x="2157413" y="4359275"/>
            <a:ext cx="6400800" cy="1752600"/>
          </a:xfrm>
        </p:spPr>
        <p:txBody>
          <a:bodyPr lIns="91330" tIns="45667" rIns="91330" bIns="45667"/>
          <a:lstStyle>
            <a:lvl1pPr marL="0" indent="0" algn="r">
              <a:buFontTx/>
              <a:buNone/>
              <a:defRPr/>
            </a:lvl1pPr>
          </a:lstStyle>
          <a:p>
            <a:r>
              <a:rPr lang="en-US"/>
              <a:t>Click to edit Master subtitle style</a:t>
            </a:r>
          </a:p>
        </p:txBody>
      </p:sp>
      <p:sp>
        <p:nvSpPr>
          <p:cNvPr id="23558" name="Rectangle 6"/>
          <p:cNvSpPr>
            <a:spLocks noChangeArrowheads="1"/>
          </p:cNvSpPr>
          <p:nvPr/>
        </p:nvSpPr>
        <p:spPr bwMode="auto">
          <a:xfrm>
            <a:off x="11" y="6273800"/>
            <a:ext cx="396875" cy="457200"/>
          </a:xfrm>
          <a:prstGeom prst="rect">
            <a:avLst/>
          </a:prstGeom>
          <a:noFill/>
          <a:ln w="9525">
            <a:noFill/>
            <a:miter lim="800000"/>
            <a:headEnd/>
            <a:tailEnd/>
          </a:ln>
          <a:effectLst/>
        </p:spPr>
        <p:txBody>
          <a:bodyPr lIns="91330" tIns="45667" rIns="91330" bIns="45667" anchor="b"/>
          <a:lstStyle/>
          <a:p>
            <a:pPr algn="r" rtl="0" fontAlgn="base">
              <a:spcBef>
                <a:spcPct val="0"/>
              </a:spcBef>
              <a:spcAft>
                <a:spcPct val="0"/>
              </a:spcAft>
            </a:pPr>
            <a:fld id="{E834CD6F-C2EC-4867-9338-D2F474626D2A}" type="slidenum">
              <a:rPr lang="en-US" sz="1000" kern="1200">
                <a:solidFill>
                  <a:srgbClr val="000000"/>
                </a:solidFill>
                <a:latin typeface="Arial" pitchFamily="34" charset="0"/>
                <a:ea typeface="+mn-ea"/>
                <a:cs typeface="Arial" pitchFamily="34" charset="0"/>
              </a:rPr>
              <a:pPr algn="r" rtl="0" fontAlgn="base">
                <a:spcBef>
                  <a:spcPct val="0"/>
                </a:spcBef>
                <a:spcAft>
                  <a:spcPct val="0"/>
                </a:spcAft>
              </a:pPr>
              <a:t>‹#›</a:t>
            </a:fld>
            <a:endParaRPr lang="en-US" sz="1000" kern="1200" dirty="0">
              <a:solidFill>
                <a:srgbClr val="000000"/>
              </a:solidFill>
              <a:latin typeface="Arial" pitchFamily="34" charset="0"/>
              <a:ea typeface="+mn-ea"/>
              <a:cs typeface="Arial" pitchFamily="34" charset="0"/>
            </a:endParaRPr>
          </a:p>
        </p:txBody>
      </p:sp>
      <p:sp>
        <p:nvSpPr>
          <p:cNvPr id="23559" name="Rectangle 7"/>
          <p:cNvSpPr>
            <a:spLocks noChangeArrowheads="1"/>
          </p:cNvSpPr>
          <p:nvPr/>
        </p:nvSpPr>
        <p:spPr bwMode="auto">
          <a:xfrm>
            <a:off x="11" y="6273800"/>
            <a:ext cx="396875" cy="457200"/>
          </a:xfrm>
          <a:prstGeom prst="rect">
            <a:avLst/>
          </a:prstGeom>
          <a:noFill/>
          <a:ln w="9525">
            <a:noFill/>
            <a:miter lim="800000"/>
            <a:headEnd/>
            <a:tailEnd/>
          </a:ln>
          <a:effectLst/>
        </p:spPr>
        <p:txBody>
          <a:bodyPr lIns="91330" tIns="45667" rIns="91330" bIns="45667" anchor="b"/>
          <a:lstStyle/>
          <a:p>
            <a:pPr algn="r" rtl="0" fontAlgn="base">
              <a:spcBef>
                <a:spcPct val="0"/>
              </a:spcBef>
              <a:spcAft>
                <a:spcPct val="0"/>
              </a:spcAft>
            </a:pPr>
            <a:fld id="{ACAA26B1-21A5-4757-85B9-8CB17CDA76BF}" type="slidenum">
              <a:rPr lang="en-US" sz="1000" kern="1200">
                <a:solidFill>
                  <a:srgbClr val="000000"/>
                </a:solidFill>
                <a:latin typeface="Arial" pitchFamily="34" charset="0"/>
                <a:ea typeface="+mn-ea"/>
                <a:cs typeface="Arial" pitchFamily="34" charset="0"/>
              </a:rPr>
              <a:pPr algn="r" rtl="0" fontAlgn="base">
                <a:spcBef>
                  <a:spcPct val="0"/>
                </a:spcBef>
                <a:spcAft>
                  <a:spcPct val="0"/>
                </a:spcAft>
              </a:pPr>
              <a:t>‹#›</a:t>
            </a:fld>
            <a:endParaRPr lang="en-US" sz="1000" kern="1200" dirty="0">
              <a:solidFill>
                <a:srgbClr val="000000"/>
              </a:solidFill>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8" indent="0">
              <a:buNone/>
              <a:defRPr sz="2800"/>
            </a:lvl2pPr>
            <a:lvl3pPr marL="913358" indent="0">
              <a:buNone/>
              <a:defRPr sz="2400"/>
            </a:lvl3pPr>
            <a:lvl4pPr marL="1370038" indent="0">
              <a:buNone/>
              <a:defRPr sz="2000"/>
            </a:lvl4pPr>
            <a:lvl5pPr marL="1826715" indent="0">
              <a:buNone/>
              <a:defRPr sz="2000"/>
            </a:lvl5pPr>
            <a:lvl6pPr marL="2283396" indent="0">
              <a:buNone/>
              <a:defRPr sz="2000"/>
            </a:lvl6pPr>
            <a:lvl7pPr marL="2740074" indent="0">
              <a:buNone/>
              <a:defRPr sz="2000"/>
            </a:lvl7pPr>
            <a:lvl8pPr marL="3196748" indent="0">
              <a:buNone/>
              <a:defRPr sz="2000"/>
            </a:lvl8pPr>
            <a:lvl9pPr marL="365343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8" indent="0">
              <a:buNone/>
              <a:defRPr sz="1200"/>
            </a:lvl2pPr>
            <a:lvl3pPr marL="913358" indent="0">
              <a:buNone/>
              <a:defRPr sz="1000"/>
            </a:lvl3pPr>
            <a:lvl4pPr marL="1370038" indent="0">
              <a:buNone/>
              <a:defRPr sz="900"/>
            </a:lvl4pPr>
            <a:lvl5pPr marL="1826715" indent="0">
              <a:buNone/>
              <a:defRPr sz="900"/>
            </a:lvl5pPr>
            <a:lvl6pPr marL="2283396" indent="0">
              <a:buNone/>
              <a:defRPr sz="900"/>
            </a:lvl6pPr>
            <a:lvl7pPr marL="2740074" indent="0">
              <a:buNone/>
              <a:defRPr sz="900"/>
            </a:lvl7pPr>
            <a:lvl8pPr marL="3196748" indent="0">
              <a:buNone/>
              <a:defRPr sz="900"/>
            </a:lvl8pPr>
            <a:lvl9pPr marL="3653431"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7" y="158761"/>
            <a:ext cx="2058987"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61"/>
            <a:ext cx="60261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78" indent="0" algn="ctr">
              <a:buNone/>
              <a:defRPr/>
            </a:lvl2pPr>
            <a:lvl3pPr marL="913358" indent="0" algn="ctr">
              <a:buNone/>
              <a:defRPr/>
            </a:lvl3pPr>
            <a:lvl4pPr marL="1370038" indent="0" algn="ctr">
              <a:buNone/>
              <a:defRPr/>
            </a:lvl4pPr>
            <a:lvl5pPr marL="1826715" indent="0" algn="ctr">
              <a:buNone/>
              <a:defRPr/>
            </a:lvl5pPr>
            <a:lvl6pPr marL="2283396" indent="0" algn="ctr">
              <a:buNone/>
              <a:defRPr/>
            </a:lvl6pPr>
            <a:lvl7pPr marL="2740074" indent="0" algn="ctr">
              <a:buNone/>
              <a:defRPr/>
            </a:lvl7pPr>
            <a:lvl8pPr marL="3196748" indent="0" algn="ctr">
              <a:buNone/>
              <a:defRPr/>
            </a:lvl8pPr>
            <a:lvl9pPr marL="3653431" indent="0" algn="ctr">
              <a:buNone/>
              <a:defRPr/>
            </a:lvl9pPr>
          </a:lstStyle>
          <a:p>
            <a:r>
              <a:rPr lang="en-US" smtClean="0"/>
              <a:t>Click to edit Master subtitle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78" indent="0">
              <a:buNone/>
              <a:defRPr sz="1800"/>
            </a:lvl2pPr>
            <a:lvl3pPr marL="913358" indent="0">
              <a:buNone/>
              <a:defRPr sz="1600"/>
            </a:lvl3pPr>
            <a:lvl4pPr marL="1370038" indent="0">
              <a:buNone/>
              <a:defRPr sz="1400"/>
            </a:lvl4pPr>
            <a:lvl5pPr marL="1826715" indent="0">
              <a:buNone/>
              <a:defRPr sz="1400"/>
            </a:lvl5pPr>
            <a:lvl6pPr marL="2283396" indent="0">
              <a:buNone/>
              <a:defRPr sz="1400"/>
            </a:lvl6pPr>
            <a:lvl7pPr marL="2740074" indent="0">
              <a:buNone/>
              <a:defRPr sz="1400"/>
            </a:lvl7pPr>
            <a:lvl8pPr marL="3196748" indent="0">
              <a:buNone/>
              <a:defRPr sz="1400"/>
            </a:lvl8pPr>
            <a:lvl9pPr marL="3653431" indent="0">
              <a:buNone/>
              <a:defRPr sz="14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177" y="1600200"/>
            <a:ext cx="3606800"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8" y="1600200"/>
            <a:ext cx="3606800"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78" indent="0">
              <a:buNone/>
              <a:defRPr sz="2000" b="1"/>
            </a:lvl2pPr>
            <a:lvl3pPr marL="913358" indent="0">
              <a:buNone/>
              <a:defRPr sz="1800" b="1"/>
            </a:lvl3pPr>
            <a:lvl4pPr marL="1370038" indent="0">
              <a:buNone/>
              <a:defRPr sz="1600" b="1"/>
            </a:lvl4pPr>
            <a:lvl5pPr marL="1826715" indent="0">
              <a:buNone/>
              <a:defRPr sz="1600" b="1"/>
            </a:lvl5pPr>
            <a:lvl6pPr marL="2283396" indent="0">
              <a:buNone/>
              <a:defRPr sz="1600" b="1"/>
            </a:lvl6pPr>
            <a:lvl7pPr marL="2740074" indent="0">
              <a:buNone/>
              <a:defRPr sz="1600" b="1"/>
            </a:lvl7pPr>
            <a:lvl8pPr marL="3196748" indent="0">
              <a:buNone/>
              <a:defRPr sz="1600" b="1"/>
            </a:lvl8pPr>
            <a:lvl9pPr marL="365343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0.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6.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0.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0.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image" Target="../media/image2.png"/><Relationship Id="rId2" Type="http://schemas.openxmlformats.org/officeDocument/2006/relationships/slideLayout" Target="../slideLayouts/slideLayout162.xml"/><Relationship Id="rId16" Type="http://schemas.openxmlformats.org/officeDocument/2006/relationships/image" Target="../media/image1.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image" Target="../media/image2.png"/><Relationship Id="rId2" Type="http://schemas.openxmlformats.org/officeDocument/2006/relationships/slideLayout" Target="../slideLayouts/slideLayout176.xml"/><Relationship Id="rId16" Type="http://schemas.openxmlformats.org/officeDocument/2006/relationships/image" Target="../media/image1.jpeg"/><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6.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3.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6" Type="http://schemas.openxmlformats.org/officeDocument/2006/relationships/image" Target="../media/image2.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image" Target="../media/image10.png"/><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5.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0.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0.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0.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1.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0.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0.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3.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5.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764802" name="Picture 2" descr="IntelEmbedded_Header"/>
          <p:cNvPicPr>
            <a:picLocks noChangeAspect="1" noChangeArrowheads="1"/>
          </p:cNvPicPr>
          <p:nvPr/>
        </p:nvPicPr>
        <p:blipFill>
          <a:blip r:embed="rId13" cstate="print"/>
          <a:srcRect/>
          <a:stretch>
            <a:fillRect/>
          </a:stretch>
        </p:blipFill>
        <p:spPr bwMode="auto">
          <a:xfrm>
            <a:off x="0" y="3"/>
            <a:ext cx="9145588" cy="804863"/>
          </a:xfrm>
          <a:prstGeom prst="rect">
            <a:avLst/>
          </a:prstGeom>
          <a:noFill/>
        </p:spPr>
      </p:pic>
      <p:sp>
        <p:nvSpPr>
          <p:cNvPr id="2764803"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endParaRPr lang="en-US"/>
          </a:p>
        </p:txBody>
      </p:sp>
      <p:sp>
        <p:nvSpPr>
          <p:cNvPr id="2764804"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764805"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764806" name="Picture 6" descr="Intel_white"/>
          <p:cNvPicPr>
            <a:picLocks noChangeAspect="1" noChangeArrowheads="1"/>
          </p:cNvPicPr>
          <p:nvPr/>
        </p:nvPicPr>
        <p:blipFill>
          <a:blip r:embed="rId14" cstate="print"/>
          <a:srcRect/>
          <a:stretch>
            <a:fillRect/>
          </a:stretch>
        </p:blipFill>
        <p:spPr bwMode="auto">
          <a:xfrm>
            <a:off x="7889877" y="6169029"/>
            <a:ext cx="811213" cy="541338"/>
          </a:xfrm>
          <a:prstGeom prst="rect">
            <a:avLst/>
          </a:prstGeom>
          <a:noFill/>
        </p:spPr>
      </p:pic>
      <p:sp>
        <p:nvSpPr>
          <p:cNvPr id="2764808" name="Text Box 8"/>
          <p:cNvSpPr txBox="1">
            <a:spLocks noChangeArrowheads="1"/>
          </p:cNvSpPr>
          <p:nvPr/>
        </p:nvSpPr>
        <p:spPr bwMode="auto">
          <a:xfrm>
            <a:off x="4017974" y="6324601"/>
            <a:ext cx="3908425" cy="251288"/>
          </a:xfrm>
          <a:prstGeom prst="rect">
            <a:avLst/>
          </a:prstGeom>
          <a:noFill/>
          <a:ln w="50800" algn="ctr">
            <a:noFill/>
            <a:miter lim="800000"/>
            <a:headEnd/>
            <a:tailEnd/>
          </a:ln>
          <a:effectLst/>
        </p:spPr>
        <p:txBody>
          <a:bodyPr lIns="0" tIns="0" rIns="0" bIns="0">
            <a:spAutoFit/>
          </a:bodyPr>
          <a:lstStyle/>
          <a:p>
            <a:pPr algn="l">
              <a:spcBef>
                <a:spcPct val="50000"/>
              </a:spcBef>
            </a:pPr>
            <a:r>
              <a:rPr lang="en-US" sz="800" b="0" dirty="0">
                <a:effectLst/>
                <a:cs typeface="Arial" pitchFamily="34" charset="0"/>
              </a:rPr>
              <a:t>Copyright © 2007, Intel Corporation. All rights reserved.</a:t>
            </a:r>
            <a:br>
              <a:rPr lang="en-US" sz="800" b="0" dirty="0">
                <a:effectLst/>
                <a:cs typeface="Arial" pitchFamily="34" charset="0"/>
              </a:rPr>
            </a:br>
            <a:r>
              <a:rPr lang="en-US" sz="800" b="0" dirty="0">
                <a:effectLst/>
                <a:cs typeface="Arial" pitchFamily="34" charset="0"/>
              </a:rPr>
              <a:t>*Other brands and names are the property of their respective owners</a:t>
            </a:r>
          </a:p>
        </p:txBody>
      </p:sp>
      <p:sp>
        <p:nvSpPr>
          <p:cNvPr id="2764809"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a:fld id="{AF73E226-CFE5-42F7-AC6E-FEA2C1338B00}" type="slidenum">
              <a:rPr lang="en-US" sz="900">
                <a:solidFill>
                  <a:srgbClr val="FFFFFF"/>
                </a:solidFill>
                <a:effectLst/>
                <a:cs typeface="Arial" pitchFamily="34" charset="0"/>
              </a:rPr>
              <a:pPr algn="l"/>
              <a:t>‹#›</a:t>
            </a:fld>
            <a:endParaRPr lang="en-US" sz="900" dirty="0">
              <a:solidFill>
                <a:srgbClr val="FFFFFF"/>
              </a:solidFill>
              <a:effectLst/>
              <a:cs typeface="Arial" pitchFamily="34" charset="0"/>
            </a:endParaRPr>
          </a:p>
        </p:txBody>
      </p:sp>
      <p:sp>
        <p:nvSpPr>
          <p:cNvPr id="2764810" name="Text Box 10"/>
          <p:cNvSpPr txBox="1">
            <a:spLocks noChangeArrowheads="1"/>
          </p:cNvSpPr>
          <p:nvPr/>
        </p:nvSpPr>
        <p:spPr bwMode="auto">
          <a:xfrm>
            <a:off x="3835400" y="6507164"/>
            <a:ext cx="1498600" cy="274637"/>
          </a:xfrm>
          <a:prstGeom prst="rect">
            <a:avLst/>
          </a:prstGeom>
          <a:noFill/>
          <a:ln w="9525">
            <a:noFill/>
            <a:miter lim="800000"/>
            <a:headEnd/>
            <a:tailEnd/>
          </a:ln>
          <a:effectLst/>
        </p:spPr>
        <p:txBody>
          <a:bodyPr wrap="none" lIns="91330" tIns="45667" rIns="91330" bIns="45667">
            <a:spAutoFit/>
          </a:bodyPr>
          <a:lstStyle/>
          <a:p>
            <a:pPr algn="l" eaLnBrk="1" hangingPunct="1"/>
            <a:r>
              <a:rPr lang="en-US" sz="1200" b="0" dirty="0">
                <a:solidFill>
                  <a:schemeClr val="tx2"/>
                </a:solidFill>
                <a:effectLst>
                  <a:outerShdw blurRad="38100" dist="38100" dir="2700000" algn="tl">
                    <a:srgbClr val="C0C0C0"/>
                  </a:outerShdw>
                </a:effectLst>
                <a:cs typeface="Arial" pitchFamily="34" charset="0"/>
              </a:rPr>
              <a:t>Intel Confidential</a:t>
            </a:r>
          </a:p>
        </p:txBody>
      </p:sp>
    </p:spTree>
  </p:cSld>
  <p:clrMap bg1="dk2" tx1="lt1" bg2="dk1" tx2="lt2" accent1="accent1" accent2="accent2" accent3="accent3" accent4="accent4" accent5="accent5" accent6="accent6" hlink="hlink" folHlink="folHlink"/>
  <p:sldLayoutIdLst>
    <p:sldLayoutId id="214748366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chemeClr val="tx1"/>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chemeClr val="tx1"/>
          </a:solidFill>
          <a:latin typeface="+mn-lt"/>
          <a:cs typeface="+mn-cs"/>
        </a:defRPr>
      </a:lvl2pPr>
      <a:lvl3pPr marL="570849" indent="-323480" algn="l" rtl="0" fontAlgn="base">
        <a:spcBef>
          <a:spcPct val="20000"/>
        </a:spcBef>
        <a:spcAft>
          <a:spcPct val="0"/>
        </a:spcAft>
        <a:buChar char="–"/>
        <a:defRPr sz="1600">
          <a:solidFill>
            <a:schemeClr val="tx1"/>
          </a:solidFill>
          <a:latin typeface="+mn-lt"/>
          <a:cs typeface="+mn-cs"/>
        </a:defRPr>
      </a:lvl3pPr>
      <a:lvl4pPr marL="724662" indent="-152226" algn="l" rtl="0" fontAlgn="base">
        <a:spcBef>
          <a:spcPct val="20000"/>
        </a:spcBef>
        <a:spcAft>
          <a:spcPct val="0"/>
        </a:spcAft>
        <a:buFont typeface="Times" pitchFamily="18" charset="0"/>
        <a:buChar char="•"/>
        <a:defRPr sz="1600">
          <a:solidFill>
            <a:schemeClr val="tx1"/>
          </a:solidFill>
          <a:latin typeface="+mn-lt"/>
          <a:cs typeface="+mn-cs"/>
        </a:defRPr>
      </a:lvl4pPr>
      <a:lvl5pPr marL="1135354" indent="-409109" algn="l" rtl="0" fontAlgn="base">
        <a:spcBef>
          <a:spcPct val="20000"/>
        </a:spcBef>
        <a:spcAft>
          <a:spcPct val="0"/>
        </a:spcAft>
        <a:buChar char="–"/>
        <a:defRPr sz="1600">
          <a:solidFill>
            <a:schemeClr val="tx1"/>
          </a:solidFill>
          <a:latin typeface="+mn-lt"/>
          <a:cs typeface="+mn-cs"/>
        </a:defRPr>
      </a:lvl5pPr>
      <a:lvl6pPr marL="1592032" indent="-409109" algn="l" rtl="0" fontAlgn="base">
        <a:spcBef>
          <a:spcPct val="20000"/>
        </a:spcBef>
        <a:spcAft>
          <a:spcPct val="0"/>
        </a:spcAft>
        <a:buChar char="–"/>
        <a:defRPr sz="1600">
          <a:solidFill>
            <a:schemeClr val="tx1"/>
          </a:solidFill>
          <a:latin typeface="+mn-lt"/>
          <a:cs typeface="+mn-cs"/>
        </a:defRPr>
      </a:lvl6pPr>
      <a:lvl7pPr marL="2048712" indent="-409109" algn="l" rtl="0" fontAlgn="base">
        <a:spcBef>
          <a:spcPct val="20000"/>
        </a:spcBef>
        <a:spcAft>
          <a:spcPct val="0"/>
        </a:spcAft>
        <a:buChar char="–"/>
        <a:defRPr sz="1600">
          <a:solidFill>
            <a:schemeClr val="tx1"/>
          </a:solidFill>
          <a:latin typeface="+mn-lt"/>
          <a:cs typeface="+mn-cs"/>
        </a:defRPr>
      </a:lvl7pPr>
      <a:lvl8pPr marL="2505391" indent="-409109" algn="l" rtl="0" fontAlgn="base">
        <a:spcBef>
          <a:spcPct val="20000"/>
        </a:spcBef>
        <a:spcAft>
          <a:spcPct val="0"/>
        </a:spcAft>
        <a:buChar char="–"/>
        <a:defRPr sz="1600">
          <a:solidFill>
            <a:schemeClr val="tx1"/>
          </a:solidFill>
          <a:latin typeface="+mn-lt"/>
          <a:cs typeface="+mn-cs"/>
        </a:defRPr>
      </a:lvl8pPr>
      <a:lvl9pPr marL="2962068" indent="-409109"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5613" y="1201749"/>
            <a:ext cx="8237537" cy="33035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0" hangingPunct="0">
              <a:lnSpc>
                <a:spcPct val="100000"/>
              </a:lnSpc>
              <a:spcBef>
                <a:spcPct val="0"/>
              </a:spcBef>
              <a:buFontTx/>
              <a:buNone/>
              <a:defRPr sz="800" b="1">
                <a:solidFill>
                  <a:srgbClr val="FFFFFF"/>
                </a:solidFill>
                <a:ea typeface="MS PGothic" pitchFamily="34" charset="-128"/>
              </a:defRPr>
            </a:lvl1pPr>
          </a:lstStyle>
          <a:p>
            <a:pPr rtl="0" fontAlgn="base">
              <a:spcAft>
                <a:spcPct val="0"/>
              </a:spcAft>
            </a:pPr>
            <a:fld id="{CE40303E-D79A-4259-949B-83182CE87E8F}" type="slidenum">
              <a:rPr lang="en-US" kern="1200">
                <a:latin typeface="Verdana" pitchFamily="34" charset="0"/>
                <a:cs typeface="Arial" pitchFamily="34" charset="0"/>
              </a:rPr>
              <a:pPr rtl="0" fontAlgn="base">
                <a:spcAft>
                  <a:spcPct val="0"/>
                </a:spcAft>
              </a:pPr>
              <a:t>‹#›</a:t>
            </a:fld>
            <a:endParaRPr lang="en-US" kern="1200">
              <a:latin typeface="Verdana" pitchFamily="34" charset="0"/>
              <a:cs typeface="Arial" pitchFamily="34" charset="0"/>
            </a:endParaRPr>
          </a:p>
        </p:txBody>
      </p:sp>
      <p:pic>
        <p:nvPicPr>
          <p:cNvPr id="30725" name="Picture 5" descr="Intel_white"/>
          <p:cNvPicPr>
            <a:picLocks noChangeAspect="1" noChangeArrowheads="1"/>
          </p:cNvPicPr>
          <p:nvPr/>
        </p:nvPicPr>
        <p:blipFill>
          <a:blip r:embed="rId13" cstate="print"/>
          <a:srcRect/>
          <a:stretch>
            <a:fillRect/>
          </a:stretch>
        </p:blipFill>
        <p:spPr bwMode="auto">
          <a:xfrm>
            <a:off x="7889877" y="6169029"/>
            <a:ext cx="811213" cy="541338"/>
          </a:xfrm>
          <a:prstGeom prst="rect">
            <a:avLst/>
          </a:prstGeom>
          <a:noFill/>
        </p:spPr>
      </p:pic>
      <p:pic>
        <p:nvPicPr>
          <p:cNvPr id="30726" name="Picture 7" descr="Intel_white"/>
          <p:cNvPicPr>
            <a:picLocks noChangeAspect="1" noChangeArrowheads="1"/>
          </p:cNvPicPr>
          <p:nvPr userDrawn="1"/>
        </p:nvPicPr>
        <p:blipFill>
          <a:blip r:embed="rId14" cstate="print"/>
          <a:srcRect/>
          <a:stretch>
            <a:fillRect/>
          </a:stretch>
        </p:blipFill>
        <p:spPr bwMode="auto">
          <a:xfrm>
            <a:off x="7889877" y="6169029"/>
            <a:ext cx="811213" cy="541338"/>
          </a:xfrm>
          <a:prstGeom prst="rect">
            <a:avLst/>
          </a:prstGeom>
          <a:noFill/>
          <a:ln w="9525">
            <a:noFill/>
            <a:miter lim="800000"/>
            <a:headEnd/>
            <a:tailEnd/>
          </a:ln>
        </p:spPr>
      </p:pic>
      <p:sp>
        <p:nvSpPr>
          <p:cNvPr id="30727" name="Rectangle 2"/>
          <p:cNvSpPr>
            <a:spLocks noChangeArrowheads="1"/>
          </p:cNvSpPr>
          <p:nvPr userDrawn="1"/>
        </p:nvSpPr>
        <p:spPr bwMode="auto">
          <a:xfrm>
            <a:off x="238125" y="6367463"/>
            <a:ext cx="1231900" cy="226160"/>
          </a:xfrm>
          <a:prstGeom prst="rect">
            <a:avLst/>
          </a:prstGeom>
          <a:noFill/>
          <a:ln w="9525">
            <a:noFill/>
            <a:miter lim="800000"/>
            <a:headEnd/>
            <a:tailEnd/>
          </a:ln>
        </p:spPr>
        <p:txBody>
          <a:bodyPr lIns="0" tIns="0" rIns="0" bIns="0" anchor="b">
            <a:spAutoFit/>
          </a:bodyPr>
          <a:lstStyle/>
          <a:p>
            <a:pPr algn="ctr" rtl="0" fontAlgn="base">
              <a:lnSpc>
                <a:spcPct val="90000"/>
              </a:lnSpc>
              <a:spcBef>
                <a:spcPct val="30000"/>
              </a:spcBef>
              <a:spcAft>
                <a:spcPct val="0"/>
              </a:spcAft>
            </a:pPr>
            <a:r>
              <a:rPr lang="en-US" sz="1600" b="1" kern="1200" dirty="0">
                <a:solidFill>
                  <a:srgbClr val="FFFFFF"/>
                </a:solidFill>
                <a:latin typeface="Verdana" pitchFamily="34" charset="0"/>
                <a:ea typeface="MS PGothic" pitchFamily="34" charset="-128"/>
                <a:cs typeface="Arial" pitchFamily="34" charset="0"/>
              </a:rPr>
              <a:t>Rethink.</a:t>
            </a:r>
          </a:p>
        </p:txBody>
      </p:sp>
      <p:sp>
        <p:nvSpPr>
          <p:cNvPr id="30728" name="Line 8"/>
          <p:cNvSpPr>
            <a:spLocks noChangeShapeType="1"/>
          </p:cNvSpPr>
          <p:nvPr userDrawn="1"/>
        </p:nvSpPr>
        <p:spPr bwMode="auto">
          <a:xfrm>
            <a:off x="1860550" y="6338888"/>
            <a:ext cx="0" cy="233362"/>
          </a:xfrm>
          <a:prstGeom prst="line">
            <a:avLst/>
          </a:prstGeom>
          <a:noFill/>
          <a:ln w="15875">
            <a:solidFill>
              <a:schemeClr val="bg1"/>
            </a:solidFill>
            <a:round/>
            <a:headEnd/>
            <a:tailEnd/>
          </a:ln>
          <a:effectLst/>
        </p:spPr>
        <p:txBody>
          <a:bodyPr wrap="none" lIns="91330" tIns="45667" rIns="91330" bIns="45667" anchor="ctr"/>
          <a:lstStyle/>
          <a:p>
            <a:pPr algn="l" rtl="0" fontAlgn="base">
              <a:lnSpc>
                <a:spcPct val="80000"/>
              </a:lnSpc>
              <a:spcBef>
                <a:spcPct val="20000"/>
              </a:spcBef>
              <a:spcAft>
                <a:spcPct val="0"/>
              </a:spcAft>
              <a:buFont typeface="Verdana" pitchFamily="34" charset="0"/>
              <a:buChar char="•"/>
            </a:pPr>
            <a:endParaRPr lang="en-US" sz="4400" kern="1200" dirty="0">
              <a:solidFill>
                <a:srgbClr val="111111"/>
              </a:solidFill>
              <a:latin typeface="Verdana" pitchFamily="34" charset="0"/>
              <a:ea typeface="+mn-ea"/>
              <a:cs typeface="Arial" pitchFamily="34" charset="0"/>
            </a:endParaRPr>
          </a:p>
        </p:txBody>
      </p:sp>
      <p:pic>
        <p:nvPicPr>
          <p:cNvPr id="30729" name="Picture 9" descr="Intel_white"/>
          <p:cNvPicPr>
            <a:picLocks noChangeAspect="1" noChangeArrowheads="1"/>
          </p:cNvPicPr>
          <p:nvPr userDrawn="1"/>
        </p:nvPicPr>
        <p:blipFill>
          <a:blip r:embed="rId14" cstate="print"/>
          <a:srcRect/>
          <a:stretch>
            <a:fillRect/>
          </a:stretch>
        </p:blipFill>
        <p:spPr bwMode="auto">
          <a:xfrm>
            <a:off x="7889877" y="6169029"/>
            <a:ext cx="811213" cy="541338"/>
          </a:xfrm>
          <a:prstGeom prst="rect">
            <a:avLst/>
          </a:prstGeom>
          <a:noFill/>
        </p:spPr>
      </p:pic>
      <p:sp>
        <p:nvSpPr>
          <p:cNvPr id="30730" name="Rectangle 10"/>
          <p:cNvSpPr>
            <a:spLocks noChangeArrowheads="1"/>
          </p:cNvSpPr>
          <p:nvPr userDrawn="1"/>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68E38FBC-C96C-4536-8A57-D0646FDF49C6}"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fade/>
  </p:transition>
  <p:timing>
    <p:tnLst>
      <p:par>
        <p:cTn id="1" dur="indefinite" restart="never" nodeType="tmRoot"/>
      </p:par>
    </p:tnLst>
  </p:timing>
  <p:txStyles>
    <p:titleStyle>
      <a:lvl1pPr algn="l" rtl="0" fontAlgn="base">
        <a:lnSpc>
          <a:spcPct val="90000"/>
        </a:lnSpc>
        <a:spcBef>
          <a:spcPct val="30000"/>
        </a:spcBef>
        <a:spcAft>
          <a:spcPct val="0"/>
        </a:spcAft>
        <a:defRPr sz="3200" b="1">
          <a:solidFill>
            <a:schemeClr val="bg2"/>
          </a:solidFill>
          <a:latin typeface="+mj-lt"/>
          <a:ea typeface="+mj-ea"/>
          <a:cs typeface="+mj-cs"/>
        </a:defRPr>
      </a:lvl1pPr>
      <a:lvl2pPr algn="l" rtl="0" fontAlgn="base">
        <a:lnSpc>
          <a:spcPct val="90000"/>
        </a:lnSpc>
        <a:spcBef>
          <a:spcPct val="30000"/>
        </a:spcBef>
        <a:spcAft>
          <a:spcPct val="0"/>
        </a:spcAft>
        <a:defRPr sz="3200" b="1">
          <a:solidFill>
            <a:schemeClr val="bg2"/>
          </a:solidFill>
          <a:latin typeface="Verdana" pitchFamily="34" charset="0"/>
          <a:cs typeface="Arial" pitchFamily="34" charset="0"/>
        </a:defRPr>
      </a:lvl2pPr>
      <a:lvl3pPr algn="l" rtl="0" fontAlgn="base">
        <a:lnSpc>
          <a:spcPct val="90000"/>
        </a:lnSpc>
        <a:spcBef>
          <a:spcPct val="30000"/>
        </a:spcBef>
        <a:spcAft>
          <a:spcPct val="0"/>
        </a:spcAft>
        <a:defRPr sz="3200" b="1">
          <a:solidFill>
            <a:schemeClr val="bg2"/>
          </a:solidFill>
          <a:latin typeface="Verdana" pitchFamily="34" charset="0"/>
          <a:cs typeface="Arial" pitchFamily="34" charset="0"/>
        </a:defRPr>
      </a:lvl3pPr>
      <a:lvl4pPr algn="l" rtl="0" fontAlgn="base">
        <a:lnSpc>
          <a:spcPct val="90000"/>
        </a:lnSpc>
        <a:spcBef>
          <a:spcPct val="30000"/>
        </a:spcBef>
        <a:spcAft>
          <a:spcPct val="0"/>
        </a:spcAft>
        <a:defRPr sz="3200" b="1">
          <a:solidFill>
            <a:schemeClr val="bg2"/>
          </a:solidFill>
          <a:latin typeface="Verdana" pitchFamily="34" charset="0"/>
          <a:cs typeface="Arial" pitchFamily="34" charset="0"/>
        </a:defRPr>
      </a:lvl4pPr>
      <a:lvl5pPr algn="l" rtl="0" fontAlgn="base">
        <a:lnSpc>
          <a:spcPct val="90000"/>
        </a:lnSpc>
        <a:spcBef>
          <a:spcPct val="30000"/>
        </a:spcBef>
        <a:spcAft>
          <a:spcPct val="0"/>
        </a:spcAft>
        <a:defRPr sz="3200" b="1">
          <a:solidFill>
            <a:schemeClr val="bg2"/>
          </a:solidFill>
          <a:latin typeface="Verdana" pitchFamily="34" charset="0"/>
          <a:cs typeface="Arial" pitchFamily="34" charset="0"/>
        </a:defRPr>
      </a:lvl5pPr>
      <a:lvl6pPr marL="4566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3358"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70038"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6715"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5168" indent="-225168" algn="l" rtl="0" fontAlgn="base">
        <a:lnSpc>
          <a:spcPct val="90000"/>
        </a:lnSpc>
        <a:spcBef>
          <a:spcPct val="30000"/>
        </a:spcBef>
        <a:spcAft>
          <a:spcPct val="0"/>
        </a:spcAft>
        <a:buChar char="•"/>
        <a:defRPr sz="2400">
          <a:solidFill>
            <a:srgbClr val="333333"/>
          </a:solidFill>
          <a:latin typeface="+mn-lt"/>
          <a:ea typeface="+mn-ea"/>
          <a:cs typeface="+mn-cs"/>
        </a:defRPr>
      </a:lvl1pPr>
      <a:lvl2pPr marL="575609" indent="-236269" algn="l" rtl="0" fontAlgn="base">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3358" indent="-223584" algn="l" rtl="0" fontAlgn="base">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5611" indent="-168083" algn="l" rtl="0" fontAlgn="base">
        <a:lnSpc>
          <a:spcPct val="90000"/>
        </a:lnSpc>
        <a:spcBef>
          <a:spcPct val="30000"/>
        </a:spcBef>
        <a:spcAft>
          <a:spcPct val="0"/>
        </a:spcAft>
        <a:buSzPct val="130000"/>
        <a:buFont typeface="Times" pitchFamily="18" charset="0"/>
        <a:buChar char="•"/>
        <a:defRPr sz="1600">
          <a:solidFill>
            <a:srgbClr val="333333"/>
          </a:solidFill>
          <a:latin typeface="+mn-lt"/>
          <a:cs typeface="+mn-cs"/>
        </a:defRPr>
      </a:lvl4pPr>
      <a:lvl5pPr marL="1544463"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2001142"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7820"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4501"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71178"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auto">
          <a:xfrm>
            <a:off x="0" y="11"/>
            <a:ext cx="9144000" cy="1052513"/>
          </a:xfrm>
          <a:prstGeom prst="rect">
            <a:avLst/>
          </a:prstGeom>
          <a:solidFill>
            <a:schemeClr val="tx1"/>
          </a:solidFill>
          <a:ln w="9525" algn="ctr">
            <a:noFill/>
            <a:miter lim="800000"/>
            <a:headEnd/>
            <a:tailEnd/>
          </a:ln>
          <a:effectLst/>
        </p:spPr>
        <p:txBody>
          <a:bodyPr wrap="none" lIns="53938" tIns="17979" rIns="53938" bIns="17979" anchor="ctr"/>
          <a:lstStyle/>
          <a:p>
            <a:pPr algn="ctr" rtl="0" fontAlgn="base">
              <a:spcBef>
                <a:spcPct val="50000"/>
              </a:spcBef>
              <a:spcAft>
                <a:spcPct val="0"/>
              </a:spcAft>
            </a:pPr>
            <a:endParaRPr lang="en-US" sz="1600" b="1" kern="1200" dirty="0">
              <a:solidFill>
                <a:srgbClr val="FFFFFF"/>
              </a:solidFill>
              <a:latin typeface="Arial" pitchFamily="34" charset="0"/>
              <a:ea typeface="+mn-ea"/>
              <a:cs typeface="+mn-cs"/>
            </a:endParaRPr>
          </a:p>
        </p:txBody>
      </p:sp>
      <p:sp>
        <p:nvSpPr>
          <p:cNvPr id="3075" name="Rectangle 3"/>
          <p:cNvSpPr>
            <a:spLocks noGrp="1" noChangeArrowheads="1"/>
          </p:cNvSpPr>
          <p:nvPr>
            <p:ph type="body" idx="1"/>
          </p:nvPr>
        </p:nvSpPr>
        <p:spPr bwMode="auto">
          <a:xfrm>
            <a:off x="341317" y="1177925"/>
            <a:ext cx="8461375" cy="5130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title"/>
          </p:nvPr>
        </p:nvSpPr>
        <p:spPr bwMode="gray">
          <a:xfrm>
            <a:off x="341324" y="268293"/>
            <a:ext cx="7831137" cy="497185"/>
          </a:xfrm>
          <a:prstGeom prst="rect">
            <a:avLst/>
          </a:prstGeom>
          <a:noFill/>
          <a:ln w="9525">
            <a:noFill/>
            <a:miter lim="800000"/>
            <a:headEnd/>
            <a:tailEnd/>
          </a:ln>
          <a:effectLst/>
        </p:spPr>
        <p:txBody>
          <a:bodyPr vert="horz" wrap="square" lIns="0" tIns="45667" rIns="91330" bIns="45667" numCol="1" anchor="ctr" anchorCtr="0" compatLnSpc="1">
            <a:prstTxWarp prst="textNoShape">
              <a:avLst/>
            </a:prstTxWarp>
            <a:spAutoFit/>
          </a:bodyPr>
          <a:lstStyle/>
          <a:p>
            <a:pPr lvl="0"/>
            <a:r>
              <a:rPr lang="en-US" smtClean="0"/>
              <a:t>Click to edit Master title style</a:t>
            </a:r>
          </a:p>
        </p:txBody>
      </p:sp>
      <p:sp>
        <p:nvSpPr>
          <p:cNvPr id="3079" name="Rectangle 7"/>
          <p:cNvSpPr>
            <a:spLocks noGrp="1" noChangeArrowheads="1"/>
          </p:cNvSpPr>
          <p:nvPr>
            <p:ph type="sldNum" sz="quarter" idx="4"/>
          </p:nvPr>
        </p:nvSpPr>
        <p:spPr bwMode="auto">
          <a:xfrm>
            <a:off x="7723188" y="6489700"/>
            <a:ext cx="1085850" cy="179388"/>
          </a:xfrm>
          <a:prstGeom prst="rect">
            <a:avLst/>
          </a:prstGeom>
          <a:noFill/>
          <a:ln w="9525">
            <a:noFill/>
            <a:miter lim="800000"/>
            <a:headEnd/>
            <a:tailEnd/>
          </a:ln>
          <a:effectLst/>
        </p:spPr>
        <p:txBody>
          <a:bodyPr vert="horz" wrap="square" lIns="0" tIns="45667" rIns="0" bIns="45667" numCol="1" anchor="t" anchorCtr="0" compatLnSpc="1">
            <a:prstTxWarp prst="textNoShape">
              <a:avLst/>
            </a:prstTxWarp>
          </a:bodyPr>
          <a:lstStyle>
            <a:lvl1pPr algn="r">
              <a:spcBef>
                <a:spcPct val="0"/>
              </a:spcBef>
              <a:defRPr sz="1000" b="0">
                <a:solidFill>
                  <a:schemeClr val="tx1"/>
                </a:solidFill>
              </a:defRPr>
            </a:lvl1pPr>
          </a:lstStyle>
          <a:p>
            <a:pPr rtl="0" fontAlgn="base">
              <a:spcAft>
                <a:spcPct val="0"/>
              </a:spcAft>
            </a:pPr>
            <a:fld id="{ED78028D-CAB0-42B1-B2E1-DA1E3598B58D}" type="slidenum">
              <a:rPr lang="en-US" kern="1200">
                <a:solidFill>
                  <a:srgbClr val="0070AF"/>
                </a:solidFill>
                <a:latin typeface="Arial" pitchFamily="34" charset="0"/>
                <a:ea typeface="+mn-ea"/>
                <a:cs typeface="+mn-cs"/>
              </a:rPr>
              <a:pPr rtl="0" fontAlgn="base">
                <a:spcAft>
                  <a:spcPct val="0"/>
                </a:spcAft>
              </a:pPr>
              <a:t>‹#›</a:t>
            </a:fld>
            <a:endParaRPr lang="en-US" kern="1200">
              <a:solidFill>
                <a:srgbClr val="0070AF"/>
              </a:solidFill>
              <a:latin typeface="Arial" pitchFamily="34" charset="0"/>
              <a:ea typeface="+mn-ea"/>
              <a:cs typeface="+mn-cs"/>
            </a:endParaRPr>
          </a:p>
        </p:txBody>
      </p:sp>
      <p:sp>
        <p:nvSpPr>
          <p:cNvPr id="3099" name="Rectangle 27"/>
          <p:cNvSpPr>
            <a:spLocks noChangeArrowheads="1"/>
          </p:cNvSpPr>
          <p:nvPr/>
        </p:nvSpPr>
        <p:spPr bwMode="auto">
          <a:xfrm>
            <a:off x="341317" y="6669088"/>
            <a:ext cx="8461375" cy="188912"/>
          </a:xfrm>
          <a:prstGeom prst="rect">
            <a:avLst/>
          </a:prstGeom>
          <a:noFill/>
          <a:ln w="9525">
            <a:noFill/>
            <a:miter lim="800000"/>
            <a:headEnd/>
            <a:tailEnd/>
          </a:ln>
          <a:effectLst/>
        </p:spPr>
        <p:txBody>
          <a:bodyPr lIns="91330" tIns="0" rIns="91330" bIns="0"/>
          <a:lstStyle/>
          <a:p>
            <a:pPr algn="ctr" rtl="0" fontAlgn="base">
              <a:spcBef>
                <a:spcPct val="0"/>
              </a:spcBef>
              <a:spcAft>
                <a:spcPct val="0"/>
              </a:spcAft>
            </a:pPr>
            <a:r>
              <a:rPr lang="en-US" sz="800" kern="1200" dirty="0">
                <a:solidFill>
                  <a:srgbClr val="0070AF"/>
                </a:solidFill>
                <a:latin typeface="Arial" pitchFamily="34" charset="0"/>
                <a:ea typeface="+mn-ea"/>
                <a:cs typeface="+mn-cs"/>
              </a:rPr>
              <a:t>Commercial In Confidence. Copyright ©2008, Nallatech.</a:t>
            </a:r>
          </a:p>
        </p:txBody>
      </p:sp>
      <p:pic>
        <p:nvPicPr>
          <p:cNvPr id="3100" name="Picture 28" descr="nallatech2945small"/>
          <p:cNvPicPr>
            <a:picLocks noChangeAspect="1" noChangeArrowheads="1"/>
          </p:cNvPicPr>
          <p:nvPr userDrawn="1"/>
        </p:nvPicPr>
        <p:blipFill>
          <a:blip r:embed="rId13" cstate="print"/>
          <a:srcRect/>
          <a:stretch>
            <a:fillRect/>
          </a:stretch>
        </p:blipFill>
        <p:spPr bwMode="auto">
          <a:xfrm>
            <a:off x="323855" y="6321425"/>
            <a:ext cx="1655763" cy="369888"/>
          </a:xfrm>
          <a:prstGeom prst="rect">
            <a:avLst/>
          </a:prstGeom>
          <a:noFill/>
        </p:spPr>
      </p:pic>
      <p:sp>
        <p:nvSpPr>
          <p:cNvPr id="3102" name="Rectangle 30"/>
          <p:cNvSpPr>
            <a:spLocks noChangeArrowheads="1"/>
          </p:cNvSpPr>
          <p:nvPr userDrawn="1"/>
        </p:nvSpPr>
        <p:spPr bwMode="auto">
          <a:xfrm>
            <a:off x="1619250" y="4797425"/>
            <a:ext cx="109099" cy="287638"/>
          </a:xfrm>
          <a:prstGeom prst="rect">
            <a:avLst/>
          </a:prstGeom>
          <a:noFill/>
          <a:ln w="9525" algn="ctr">
            <a:noFill/>
            <a:miter lim="800000"/>
            <a:headEnd/>
            <a:tailEnd/>
          </a:ln>
          <a:effectLst/>
        </p:spPr>
        <p:txBody>
          <a:bodyPr wrap="none" lIns="53938" tIns="17979" rIns="53938" bIns="17979" anchor="ctr">
            <a:spAutoFit/>
          </a:bodyPr>
          <a:lstStyle/>
          <a:p>
            <a:pPr algn="ctr" rtl="0" fontAlgn="base">
              <a:spcBef>
                <a:spcPct val="50000"/>
              </a:spcBef>
              <a:spcAft>
                <a:spcPct val="0"/>
              </a:spcAft>
            </a:pPr>
            <a:endParaRPr lang="en-US" sz="1600" b="1" kern="1200" dirty="0">
              <a:solidFill>
                <a:srgbClr val="FFFFFF"/>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6678" algn="l" rtl="0" fontAlgn="base">
        <a:spcBef>
          <a:spcPct val="0"/>
        </a:spcBef>
        <a:spcAft>
          <a:spcPct val="0"/>
        </a:spcAft>
        <a:defRPr sz="2600" b="1">
          <a:solidFill>
            <a:schemeClr val="bg1"/>
          </a:solidFill>
          <a:latin typeface="Arial" pitchFamily="34" charset="0"/>
        </a:defRPr>
      </a:lvl6pPr>
      <a:lvl7pPr marL="913358" algn="l" rtl="0" fontAlgn="base">
        <a:spcBef>
          <a:spcPct val="0"/>
        </a:spcBef>
        <a:spcAft>
          <a:spcPct val="0"/>
        </a:spcAft>
        <a:defRPr sz="2600" b="1">
          <a:solidFill>
            <a:schemeClr val="bg1"/>
          </a:solidFill>
          <a:latin typeface="Arial" pitchFamily="34" charset="0"/>
        </a:defRPr>
      </a:lvl7pPr>
      <a:lvl8pPr marL="1370038" algn="l" rtl="0" fontAlgn="base">
        <a:spcBef>
          <a:spcPct val="0"/>
        </a:spcBef>
        <a:spcAft>
          <a:spcPct val="0"/>
        </a:spcAft>
        <a:defRPr sz="2600" b="1">
          <a:solidFill>
            <a:schemeClr val="bg1"/>
          </a:solidFill>
          <a:latin typeface="Arial" pitchFamily="34" charset="0"/>
        </a:defRPr>
      </a:lvl8pPr>
      <a:lvl9pPr marL="1826715" algn="l" rtl="0" fontAlgn="base">
        <a:spcBef>
          <a:spcPct val="0"/>
        </a:spcBef>
        <a:spcAft>
          <a:spcPct val="0"/>
        </a:spcAft>
        <a:defRPr sz="2600" b="1">
          <a:solidFill>
            <a:schemeClr val="bg1"/>
          </a:solidFill>
          <a:latin typeface="Arial" pitchFamily="34" charset="0"/>
        </a:defRPr>
      </a:lvl9pPr>
    </p:titleStyle>
    <p:bodyStyle>
      <a:lvl1pPr marL="342509" indent="-342509" algn="l" rtl="0" fontAlgn="base">
        <a:spcBef>
          <a:spcPct val="20000"/>
        </a:spcBef>
        <a:spcAft>
          <a:spcPct val="0"/>
        </a:spcAft>
        <a:buClr>
          <a:schemeClr val="tx1"/>
        </a:buClr>
        <a:buFont typeface="Gill Sans MT" pitchFamily="34" charset="0"/>
        <a:buChar char="»"/>
        <a:defRPr sz="2600">
          <a:solidFill>
            <a:schemeClr val="tx1"/>
          </a:solidFill>
          <a:latin typeface="+mn-lt"/>
          <a:ea typeface="+mn-ea"/>
          <a:cs typeface="+mn-cs"/>
        </a:defRPr>
      </a:lvl1pPr>
      <a:lvl2pPr marL="742103" indent="-285424" algn="l" rtl="0" fontAlgn="base">
        <a:spcBef>
          <a:spcPct val="20000"/>
        </a:spcBef>
        <a:spcAft>
          <a:spcPct val="0"/>
        </a:spcAft>
        <a:buClr>
          <a:schemeClr val="tx1"/>
        </a:buClr>
        <a:buFont typeface="Gill Sans MT" pitchFamily="34" charset="0"/>
        <a:buChar char="»"/>
        <a:defRPr sz="2000">
          <a:solidFill>
            <a:schemeClr val="tx1"/>
          </a:solidFill>
          <a:latin typeface="+mn-lt"/>
        </a:defRPr>
      </a:lvl2pPr>
      <a:lvl3pPr marL="1141699" indent="-228340" algn="l" rtl="0" fontAlgn="base">
        <a:spcBef>
          <a:spcPct val="20000"/>
        </a:spcBef>
        <a:spcAft>
          <a:spcPct val="0"/>
        </a:spcAft>
        <a:buClr>
          <a:schemeClr val="tx1"/>
        </a:buClr>
        <a:buFont typeface="Gill Sans MT" pitchFamily="34" charset="0"/>
        <a:buChar char="»"/>
        <a:defRPr sz="2000">
          <a:solidFill>
            <a:schemeClr val="tx1"/>
          </a:solidFill>
          <a:latin typeface="+mn-lt"/>
        </a:defRPr>
      </a:lvl3pPr>
      <a:lvl4pPr marL="1598376" indent="-228340" algn="l" rtl="0" fontAlgn="base">
        <a:spcBef>
          <a:spcPct val="20000"/>
        </a:spcBef>
        <a:spcAft>
          <a:spcPct val="0"/>
        </a:spcAft>
        <a:buClr>
          <a:schemeClr val="tx1"/>
        </a:buClr>
        <a:buFont typeface="Gill Sans MT" pitchFamily="34" charset="0"/>
        <a:buChar char="»"/>
        <a:defRPr>
          <a:solidFill>
            <a:schemeClr val="tx1"/>
          </a:solidFill>
          <a:latin typeface="+mn-lt"/>
        </a:defRPr>
      </a:lvl4pPr>
      <a:lvl5pPr marL="2055056" indent="-228340" algn="l" rtl="0" fontAlgn="base">
        <a:spcBef>
          <a:spcPct val="20000"/>
        </a:spcBef>
        <a:spcAft>
          <a:spcPct val="0"/>
        </a:spcAft>
        <a:buClr>
          <a:schemeClr val="tx1"/>
        </a:buClr>
        <a:buFont typeface="Gill Sans MT" pitchFamily="34" charset="0"/>
        <a:buChar char="»"/>
        <a:defRPr>
          <a:solidFill>
            <a:schemeClr val="tx1"/>
          </a:solidFill>
          <a:latin typeface="+mn-lt"/>
        </a:defRPr>
      </a:lvl5pPr>
      <a:lvl6pPr marL="2511735" indent="-228340" algn="l" rtl="0" fontAlgn="base">
        <a:spcBef>
          <a:spcPct val="20000"/>
        </a:spcBef>
        <a:spcAft>
          <a:spcPct val="0"/>
        </a:spcAft>
        <a:buClr>
          <a:schemeClr val="tx1"/>
        </a:buClr>
        <a:buFont typeface="Gill Sans MT" pitchFamily="34" charset="0"/>
        <a:buChar char="»"/>
        <a:defRPr>
          <a:solidFill>
            <a:schemeClr val="tx1"/>
          </a:solidFill>
          <a:latin typeface="+mn-lt"/>
        </a:defRPr>
      </a:lvl6pPr>
      <a:lvl7pPr marL="2968414" indent="-228340" algn="l" rtl="0" fontAlgn="base">
        <a:spcBef>
          <a:spcPct val="20000"/>
        </a:spcBef>
        <a:spcAft>
          <a:spcPct val="0"/>
        </a:spcAft>
        <a:buClr>
          <a:schemeClr val="tx1"/>
        </a:buClr>
        <a:buFont typeface="Gill Sans MT" pitchFamily="34" charset="0"/>
        <a:buChar char="»"/>
        <a:defRPr>
          <a:solidFill>
            <a:schemeClr val="tx1"/>
          </a:solidFill>
          <a:latin typeface="+mn-lt"/>
        </a:defRPr>
      </a:lvl7pPr>
      <a:lvl8pPr marL="3425093" indent="-228340" algn="l" rtl="0" fontAlgn="base">
        <a:spcBef>
          <a:spcPct val="20000"/>
        </a:spcBef>
        <a:spcAft>
          <a:spcPct val="0"/>
        </a:spcAft>
        <a:buClr>
          <a:schemeClr val="tx1"/>
        </a:buClr>
        <a:buFont typeface="Gill Sans MT" pitchFamily="34" charset="0"/>
        <a:buChar char="»"/>
        <a:defRPr>
          <a:solidFill>
            <a:schemeClr val="tx1"/>
          </a:solidFill>
          <a:latin typeface="+mn-lt"/>
        </a:defRPr>
      </a:lvl8pPr>
      <a:lvl9pPr marL="3881771" indent="-228340" algn="l" rtl="0" fontAlgn="base">
        <a:spcBef>
          <a:spcPct val="20000"/>
        </a:spcBef>
        <a:spcAft>
          <a:spcPct val="0"/>
        </a:spcAft>
        <a:buClr>
          <a:schemeClr val="tx1"/>
        </a:buClr>
        <a:buFont typeface="Gill Sans MT" pitchFamily="34" charset="0"/>
        <a:buChar char="»"/>
        <a:defRPr>
          <a:solidFill>
            <a:schemeClr val="tx1"/>
          </a:solidFill>
          <a:latin typeface="+mn-lt"/>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19874"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919875" name="Rectangle 3"/>
          <p:cNvSpPr>
            <a:spLocks noGrp="1" noChangeArrowheads="1"/>
          </p:cNvSpPr>
          <p:nvPr>
            <p:ph type="body" idx="1"/>
          </p:nvPr>
        </p:nvSpPr>
        <p:spPr bwMode="auto">
          <a:xfrm>
            <a:off x="455613" y="1201749"/>
            <a:ext cx="8237537" cy="33035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9876" name="Rectangle 4"/>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rgbClr val="FFFFFF"/>
                </a:solidFill>
                <a:effectLst/>
                <a:ea typeface="MS PGothic" pitchFamily="34" charset="-128"/>
                <a:cs typeface="+mn-cs"/>
              </a:defRPr>
            </a:lvl1pPr>
          </a:lstStyle>
          <a:p>
            <a:pPr algn="ctr" rtl="0" eaLnBrk="0" fontAlgn="base" hangingPunct="0">
              <a:spcBef>
                <a:spcPct val="0"/>
              </a:spcBef>
              <a:spcAft>
                <a:spcPct val="0"/>
              </a:spcAft>
            </a:pPr>
            <a:fld id="{A6C8E3B7-EEBE-42EF-B04B-6B47627601D1}" type="slidenum">
              <a:rPr lang="en-US" kern="1200">
                <a:latin typeface="Verdana" pitchFamily="34" charset="0"/>
                <a:cs typeface="Arial"/>
              </a:rPr>
              <a:pPr algn="ctr" rtl="0" eaLnBrk="0" fontAlgn="base" hangingPunct="0">
                <a:spcBef>
                  <a:spcPct val="0"/>
                </a:spcBef>
                <a:spcAft>
                  <a:spcPct val="0"/>
                </a:spcAft>
              </a:pPr>
              <a:t>‹#›</a:t>
            </a:fld>
            <a:endParaRPr lang="en-US" kern="1200">
              <a:latin typeface="Verdana" pitchFamily="34" charset="0"/>
              <a:cs typeface="Arial"/>
            </a:endParaRPr>
          </a:p>
        </p:txBody>
      </p:sp>
      <p:pic>
        <p:nvPicPr>
          <p:cNvPr id="3919877" name="Picture 5" descr="Intel_white"/>
          <p:cNvPicPr>
            <a:picLocks noChangeAspect="1" noChangeArrowheads="1"/>
          </p:cNvPicPr>
          <p:nvPr/>
        </p:nvPicPr>
        <p:blipFill>
          <a:blip r:embed="rId13" cstate="print"/>
          <a:srcRect/>
          <a:stretch>
            <a:fillRect/>
          </a:stretch>
        </p:blipFill>
        <p:spPr bwMode="auto">
          <a:xfrm>
            <a:off x="7889877" y="6169029"/>
            <a:ext cx="811213" cy="541338"/>
          </a:xfrm>
          <a:prstGeom prst="rect">
            <a:avLst/>
          </a:prstGeom>
          <a:noFill/>
        </p:spPr>
      </p:pic>
      <p:pic>
        <p:nvPicPr>
          <p:cNvPr id="3919878" name="Picture 7" descr="Intel_white"/>
          <p:cNvPicPr>
            <a:picLocks noChangeAspect="1" noChangeArrowheads="1"/>
          </p:cNvPicPr>
          <p:nvPr userDrawn="1"/>
        </p:nvPicPr>
        <p:blipFill>
          <a:blip r:embed="rId14" cstate="print"/>
          <a:srcRect/>
          <a:stretch>
            <a:fillRect/>
          </a:stretch>
        </p:blipFill>
        <p:spPr bwMode="auto">
          <a:xfrm>
            <a:off x="7889877" y="6169029"/>
            <a:ext cx="811213" cy="541338"/>
          </a:xfrm>
          <a:prstGeom prst="rect">
            <a:avLst/>
          </a:prstGeom>
          <a:noFill/>
          <a:ln w="9525">
            <a:noFill/>
            <a:miter lim="800000"/>
            <a:headEnd/>
            <a:tailEnd/>
          </a:ln>
        </p:spPr>
      </p:pic>
      <p:sp>
        <p:nvSpPr>
          <p:cNvPr id="3919879" name="Rectangle 2"/>
          <p:cNvSpPr>
            <a:spLocks noChangeArrowheads="1"/>
          </p:cNvSpPr>
          <p:nvPr userDrawn="1"/>
        </p:nvSpPr>
        <p:spPr bwMode="auto">
          <a:xfrm>
            <a:off x="238125" y="6367463"/>
            <a:ext cx="1231900" cy="226160"/>
          </a:xfrm>
          <a:prstGeom prst="rect">
            <a:avLst/>
          </a:prstGeom>
          <a:noFill/>
          <a:ln w="9525">
            <a:noFill/>
            <a:miter lim="800000"/>
            <a:headEnd/>
            <a:tailEnd/>
          </a:ln>
        </p:spPr>
        <p:txBody>
          <a:bodyPr lIns="0" tIns="0" rIns="0" bIns="0" anchor="b">
            <a:spAutoFit/>
          </a:bodyPr>
          <a:lstStyle/>
          <a:p>
            <a:pPr algn="ctr" rtl="0" fontAlgn="base">
              <a:lnSpc>
                <a:spcPct val="90000"/>
              </a:lnSpc>
              <a:spcBef>
                <a:spcPct val="30000"/>
              </a:spcBef>
              <a:spcAft>
                <a:spcPct val="0"/>
              </a:spcAft>
            </a:pPr>
            <a:r>
              <a:rPr lang="en-US" sz="1600" b="1" kern="1200" dirty="0">
                <a:solidFill>
                  <a:srgbClr val="FFFFFF"/>
                </a:solidFill>
                <a:latin typeface="Verdana" pitchFamily="34" charset="0"/>
                <a:ea typeface="MS PGothic" pitchFamily="34" charset="-128"/>
                <a:cs typeface="Arial" pitchFamily="34" charset="0"/>
              </a:rPr>
              <a:t>Rethink.</a:t>
            </a:r>
          </a:p>
        </p:txBody>
      </p:sp>
      <p:sp>
        <p:nvSpPr>
          <p:cNvPr id="3919880" name="Line 8"/>
          <p:cNvSpPr>
            <a:spLocks noChangeShapeType="1"/>
          </p:cNvSpPr>
          <p:nvPr userDrawn="1"/>
        </p:nvSpPr>
        <p:spPr bwMode="auto">
          <a:xfrm>
            <a:off x="1860550" y="6338888"/>
            <a:ext cx="0" cy="233362"/>
          </a:xfrm>
          <a:prstGeom prst="line">
            <a:avLst/>
          </a:prstGeom>
          <a:noFill/>
          <a:ln w="15875">
            <a:solidFill>
              <a:schemeClr val="bg1"/>
            </a:solidFill>
            <a:round/>
            <a:headEnd/>
            <a:tailEnd/>
          </a:ln>
          <a:effectLst/>
        </p:spPr>
        <p:txBody>
          <a:bodyPr wrap="none" lIns="91330" tIns="45667" rIns="91330" bIns="45667" anchor="ctr"/>
          <a:lstStyle/>
          <a:p>
            <a:pPr algn="ctr" rtl="0" eaLnBrk="0" fontAlgn="base" hangingPunct="0">
              <a:spcBef>
                <a:spcPct val="0"/>
              </a:spcBef>
              <a:spcAft>
                <a:spcPct val="0"/>
              </a:spcAft>
            </a:pPr>
            <a:endParaRPr lang="en-US" sz="2000" kern="1200" dirty="0">
              <a:solidFill>
                <a:srgbClr val="111111"/>
              </a:solidFill>
              <a:effectLst>
                <a:outerShdw blurRad="38100" dist="38100" dir="2700000" algn="tl">
                  <a:srgbClr val="000000">
                    <a:alpha val="43137"/>
                  </a:srgbClr>
                </a:outerShdw>
              </a:effectLst>
              <a:latin typeface="Verdana" pitchFamily="34" charset="0"/>
              <a:ea typeface="+mn-ea"/>
              <a:cs typeface="Arial"/>
            </a:endParaRPr>
          </a:p>
        </p:txBody>
      </p:sp>
      <p:pic>
        <p:nvPicPr>
          <p:cNvPr id="3919881" name="Picture 9" descr="Intel_white"/>
          <p:cNvPicPr>
            <a:picLocks noChangeAspect="1" noChangeArrowheads="1"/>
          </p:cNvPicPr>
          <p:nvPr userDrawn="1"/>
        </p:nvPicPr>
        <p:blipFill>
          <a:blip r:embed="rId14" cstate="print"/>
          <a:srcRect/>
          <a:stretch>
            <a:fillRect/>
          </a:stretch>
        </p:blipFill>
        <p:spPr bwMode="auto">
          <a:xfrm>
            <a:off x="7889877" y="6169029"/>
            <a:ext cx="811213" cy="541338"/>
          </a:xfrm>
          <a:prstGeom prst="rect">
            <a:avLst/>
          </a:prstGeom>
          <a:noFill/>
        </p:spPr>
      </p:pic>
      <p:sp>
        <p:nvSpPr>
          <p:cNvPr id="3919882" name="Rectangle 10"/>
          <p:cNvSpPr>
            <a:spLocks noChangeArrowheads="1"/>
          </p:cNvSpPr>
          <p:nvPr userDrawn="1"/>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E1336CC8-1086-49D3-A2E6-B1128C3864EF}"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fade/>
  </p:transition>
  <p:timing>
    <p:tnLst>
      <p:par>
        <p:cTn id="1" dur="indefinite" restart="never" nodeType="tmRoot"/>
      </p:par>
    </p:tnLst>
  </p:timing>
  <p:hf hdr="0" ftr="0" dt="0"/>
  <p:txStyles>
    <p:titleStyle>
      <a:lvl1pPr algn="l" rtl="0" fontAlgn="base">
        <a:lnSpc>
          <a:spcPct val="90000"/>
        </a:lnSpc>
        <a:spcBef>
          <a:spcPct val="30000"/>
        </a:spcBef>
        <a:spcAft>
          <a:spcPct val="0"/>
        </a:spcAft>
        <a:defRPr sz="3200" b="1">
          <a:solidFill>
            <a:schemeClr val="bg2"/>
          </a:solidFill>
          <a:latin typeface="+mj-lt"/>
          <a:ea typeface="+mj-ea"/>
          <a:cs typeface="+mj-cs"/>
        </a:defRPr>
      </a:lvl1pPr>
      <a:lvl2pPr algn="l" rtl="0" fontAlgn="base">
        <a:lnSpc>
          <a:spcPct val="90000"/>
        </a:lnSpc>
        <a:spcBef>
          <a:spcPct val="30000"/>
        </a:spcBef>
        <a:spcAft>
          <a:spcPct val="0"/>
        </a:spcAft>
        <a:defRPr sz="3200" b="1">
          <a:solidFill>
            <a:schemeClr val="bg2"/>
          </a:solidFill>
          <a:latin typeface="Verdana" pitchFamily="34" charset="0"/>
          <a:cs typeface="Arial" pitchFamily="34" charset="0"/>
        </a:defRPr>
      </a:lvl2pPr>
      <a:lvl3pPr algn="l" rtl="0" fontAlgn="base">
        <a:lnSpc>
          <a:spcPct val="90000"/>
        </a:lnSpc>
        <a:spcBef>
          <a:spcPct val="30000"/>
        </a:spcBef>
        <a:spcAft>
          <a:spcPct val="0"/>
        </a:spcAft>
        <a:defRPr sz="3200" b="1">
          <a:solidFill>
            <a:schemeClr val="bg2"/>
          </a:solidFill>
          <a:latin typeface="Verdana" pitchFamily="34" charset="0"/>
          <a:cs typeface="Arial" pitchFamily="34" charset="0"/>
        </a:defRPr>
      </a:lvl3pPr>
      <a:lvl4pPr algn="l" rtl="0" fontAlgn="base">
        <a:lnSpc>
          <a:spcPct val="90000"/>
        </a:lnSpc>
        <a:spcBef>
          <a:spcPct val="30000"/>
        </a:spcBef>
        <a:spcAft>
          <a:spcPct val="0"/>
        </a:spcAft>
        <a:defRPr sz="3200" b="1">
          <a:solidFill>
            <a:schemeClr val="bg2"/>
          </a:solidFill>
          <a:latin typeface="Verdana" pitchFamily="34" charset="0"/>
          <a:cs typeface="Arial" pitchFamily="34" charset="0"/>
        </a:defRPr>
      </a:lvl4pPr>
      <a:lvl5pPr algn="l" rtl="0" fontAlgn="base">
        <a:lnSpc>
          <a:spcPct val="90000"/>
        </a:lnSpc>
        <a:spcBef>
          <a:spcPct val="30000"/>
        </a:spcBef>
        <a:spcAft>
          <a:spcPct val="0"/>
        </a:spcAft>
        <a:defRPr sz="3200" b="1">
          <a:solidFill>
            <a:schemeClr val="bg2"/>
          </a:solidFill>
          <a:latin typeface="Verdana" pitchFamily="34" charset="0"/>
          <a:cs typeface="Arial" pitchFamily="34" charset="0"/>
        </a:defRPr>
      </a:lvl5pPr>
      <a:lvl6pPr marL="4566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3358"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70038"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6715"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5168" indent="-225168" algn="l" rtl="0" fontAlgn="base">
        <a:lnSpc>
          <a:spcPct val="90000"/>
        </a:lnSpc>
        <a:spcBef>
          <a:spcPct val="30000"/>
        </a:spcBef>
        <a:spcAft>
          <a:spcPct val="0"/>
        </a:spcAft>
        <a:buChar char="•"/>
        <a:defRPr sz="2400">
          <a:solidFill>
            <a:srgbClr val="333333"/>
          </a:solidFill>
          <a:latin typeface="+mn-lt"/>
          <a:ea typeface="+mn-ea"/>
          <a:cs typeface="+mn-cs"/>
        </a:defRPr>
      </a:lvl1pPr>
      <a:lvl2pPr marL="575609" indent="-236269" algn="l" rtl="0" fontAlgn="base">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3358" indent="-223584" algn="l" rtl="0" fontAlgn="base">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5611" indent="-168083" algn="l" rtl="0" fontAlgn="base">
        <a:lnSpc>
          <a:spcPct val="90000"/>
        </a:lnSpc>
        <a:spcBef>
          <a:spcPct val="30000"/>
        </a:spcBef>
        <a:spcAft>
          <a:spcPct val="0"/>
        </a:spcAft>
        <a:buSzPct val="130000"/>
        <a:buFont typeface="Times" pitchFamily="18" charset="0"/>
        <a:buChar char="•"/>
        <a:defRPr sz="1600">
          <a:solidFill>
            <a:srgbClr val="333333"/>
          </a:solidFill>
          <a:latin typeface="+mn-lt"/>
          <a:cs typeface="+mn-cs"/>
        </a:defRPr>
      </a:lvl4pPr>
      <a:lvl5pPr marL="1544463"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2001142"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7820"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4501"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71178" indent="-234680"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824194" name="Picture 2" descr="IntelEmbedded_Header"/>
          <p:cNvPicPr>
            <a:picLocks noChangeAspect="1" noChangeArrowheads="1"/>
          </p:cNvPicPr>
          <p:nvPr/>
        </p:nvPicPr>
        <p:blipFill>
          <a:blip r:embed="rId14" cstate="print"/>
          <a:srcRect/>
          <a:stretch>
            <a:fillRect/>
          </a:stretch>
        </p:blipFill>
        <p:spPr bwMode="auto">
          <a:xfrm>
            <a:off x="0" y="3"/>
            <a:ext cx="9145588" cy="804863"/>
          </a:xfrm>
          <a:prstGeom prst="rect">
            <a:avLst/>
          </a:prstGeom>
          <a:noFill/>
        </p:spPr>
      </p:pic>
      <p:sp>
        <p:nvSpPr>
          <p:cNvPr id="2824195"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fontAlgn="base">
              <a:spcBef>
                <a:spcPct val="0"/>
              </a:spcBef>
              <a:spcAft>
                <a:spcPct val="0"/>
              </a:spcAft>
            </a:pPr>
            <a:endParaRPr lang="en-US" kern="1200">
              <a:solidFill>
                <a:srgbClr val="FFFFFF"/>
              </a:solidFill>
              <a:effectLst>
                <a:outerShdw blurRad="38100" dist="38100" dir="2700000" algn="tl">
                  <a:srgbClr val="000000"/>
                </a:outerShdw>
              </a:effectLst>
              <a:latin typeface="Verdana" pitchFamily="34" charset="0"/>
              <a:ea typeface="+mn-ea"/>
              <a:cs typeface="Arial" pitchFamily="34" charset="0"/>
            </a:endParaRPr>
          </a:p>
        </p:txBody>
      </p:sp>
      <p:sp>
        <p:nvSpPr>
          <p:cNvPr id="2824196"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24197"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24198" name="Picture 6" descr="Intel_white"/>
          <p:cNvPicPr>
            <a:picLocks noChangeAspect="1" noChangeArrowheads="1"/>
          </p:cNvPicPr>
          <p:nvPr/>
        </p:nvPicPr>
        <p:blipFill>
          <a:blip r:embed="rId15" cstate="print"/>
          <a:srcRect/>
          <a:stretch>
            <a:fillRect/>
          </a:stretch>
        </p:blipFill>
        <p:spPr bwMode="auto">
          <a:xfrm>
            <a:off x="7889877" y="6169029"/>
            <a:ext cx="811213" cy="541338"/>
          </a:xfrm>
          <a:prstGeom prst="rect">
            <a:avLst/>
          </a:prstGeom>
          <a:noFill/>
        </p:spPr>
      </p:pic>
      <p:sp>
        <p:nvSpPr>
          <p:cNvPr id="2824199" name="Text Box 7"/>
          <p:cNvSpPr txBox="1">
            <a:spLocks noChangeArrowheads="1"/>
          </p:cNvSpPr>
          <p:nvPr/>
        </p:nvSpPr>
        <p:spPr bwMode="auto">
          <a:xfrm>
            <a:off x="3276610" y="6583374"/>
            <a:ext cx="3437139" cy="276989"/>
          </a:xfrm>
          <a:prstGeom prst="rect">
            <a:avLst/>
          </a:prstGeom>
          <a:noFill/>
          <a:ln w="9525">
            <a:noFill/>
            <a:miter lim="800000"/>
            <a:headEnd/>
            <a:tailEnd/>
          </a:ln>
          <a:effectLst/>
        </p:spPr>
        <p:txBody>
          <a:bodyPr wrap="none" lIns="91330" tIns="45667" rIns="91330" bIns="45667">
            <a:spAutoFit/>
          </a:bodyPr>
          <a:lstStyle/>
          <a:p>
            <a:pPr algn="l" rtl="0" fontAlgn="base">
              <a:spcBef>
                <a:spcPct val="0"/>
              </a:spcBef>
              <a:spcAft>
                <a:spcPct val="0"/>
              </a:spcAft>
            </a:pPr>
            <a:r>
              <a:rPr lang="en-US" sz="1200" kern="1200" dirty="0">
                <a:solidFill>
                  <a:srgbClr val="F5E647"/>
                </a:solidFill>
                <a:latin typeface="Verdana" pitchFamily="34" charset="0"/>
                <a:ea typeface="+mn-ea"/>
                <a:cs typeface="Arial" pitchFamily="34" charset="0"/>
              </a:rPr>
              <a:t>Intel Confidential – Internal Use Only</a:t>
            </a:r>
          </a:p>
        </p:txBody>
      </p:sp>
      <p:sp>
        <p:nvSpPr>
          <p:cNvPr id="2824200" name="Text Box 8"/>
          <p:cNvSpPr txBox="1">
            <a:spLocks noChangeArrowheads="1"/>
          </p:cNvSpPr>
          <p:nvPr/>
        </p:nvSpPr>
        <p:spPr bwMode="auto">
          <a:xfrm>
            <a:off x="1079511" y="6324600"/>
            <a:ext cx="6810375" cy="251288"/>
          </a:xfrm>
          <a:prstGeom prst="rect">
            <a:avLst/>
          </a:prstGeom>
          <a:noFill/>
          <a:ln w="50800" algn="ctr">
            <a:noFill/>
            <a:miter lim="800000"/>
            <a:headEnd/>
            <a:tailEnd/>
          </a:ln>
          <a:effectLst/>
        </p:spPr>
        <p:txBody>
          <a:bodyPr lIns="0" tIns="0" rIns="0" bIns="0">
            <a:spAutoFit/>
          </a:bodyPr>
          <a:lstStyle/>
          <a:p>
            <a:pPr algn="l" rtl="0" eaLnBrk="0" fontAlgn="base" hangingPunct="0">
              <a:spcBef>
                <a:spcPct val="50000"/>
              </a:spcBef>
              <a:spcAft>
                <a:spcPct val="0"/>
              </a:spcAft>
            </a:pPr>
            <a:r>
              <a:rPr lang="en-US" sz="800" kern="1200" dirty="0">
                <a:solidFill>
                  <a:srgbClr val="FFFFFF"/>
                </a:solidFill>
                <a:latin typeface="Verdana" pitchFamily="34" charset="0"/>
                <a:ea typeface="+mn-ea"/>
                <a:cs typeface="Arial" pitchFamily="34" charset="0"/>
              </a:rPr>
              <a:t>Copyright © 2008, Intel Corporation. All rights reserved. Other brands and names are the property of their respective owners</a:t>
            </a:r>
          </a:p>
        </p:txBody>
      </p:sp>
      <p:sp>
        <p:nvSpPr>
          <p:cNvPr id="2824201"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C6BAF014-7882-4940-A7DC-9229F9985EF8}"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rgbClr val="000000"/>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rgbClr val="000000"/>
          </a:solidFill>
          <a:latin typeface="+mn-lt"/>
          <a:cs typeface="+mn-cs"/>
        </a:defRPr>
      </a:lvl2pPr>
      <a:lvl3pPr marL="570849" indent="-323480" algn="l" rtl="0" fontAlgn="base">
        <a:spcBef>
          <a:spcPct val="20000"/>
        </a:spcBef>
        <a:spcAft>
          <a:spcPct val="0"/>
        </a:spcAft>
        <a:buChar char="–"/>
        <a:defRPr sz="1600">
          <a:solidFill>
            <a:srgbClr val="000000"/>
          </a:solidFill>
          <a:latin typeface="+mn-lt"/>
          <a:cs typeface="+mn-cs"/>
        </a:defRPr>
      </a:lvl3pPr>
      <a:lvl4pPr marL="724662" indent="-152226" algn="l" rtl="0" fontAlgn="base">
        <a:spcBef>
          <a:spcPct val="20000"/>
        </a:spcBef>
        <a:spcAft>
          <a:spcPct val="0"/>
        </a:spcAft>
        <a:buFont typeface="Times" pitchFamily="18" charset="0"/>
        <a:buChar char="•"/>
        <a:defRPr sz="1600">
          <a:solidFill>
            <a:srgbClr val="000000"/>
          </a:solidFill>
          <a:latin typeface="+mn-lt"/>
          <a:cs typeface="+mn-cs"/>
        </a:defRPr>
      </a:lvl4pPr>
      <a:lvl5pPr marL="1135354" indent="-409109" algn="l" rtl="0" fontAlgn="base">
        <a:spcBef>
          <a:spcPct val="20000"/>
        </a:spcBef>
        <a:spcAft>
          <a:spcPct val="0"/>
        </a:spcAft>
        <a:buChar char="–"/>
        <a:defRPr sz="1600">
          <a:solidFill>
            <a:srgbClr val="000000"/>
          </a:solidFill>
          <a:latin typeface="+mn-lt"/>
          <a:cs typeface="+mn-cs"/>
        </a:defRPr>
      </a:lvl5pPr>
      <a:lvl6pPr marL="1592032" indent="-409109" algn="l" rtl="0" fontAlgn="base">
        <a:spcBef>
          <a:spcPct val="20000"/>
        </a:spcBef>
        <a:spcAft>
          <a:spcPct val="0"/>
        </a:spcAft>
        <a:buChar char="–"/>
        <a:defRPr sz="1600">
          <a:solidFill>
            <a:srgbClr val="000000"/>
          </a:solidFill>
          <a:latin typeface="+mn-lt"/>
          <a:cs typeface="+mn-cs"/>
        </a:defRPr>
      </a:lvl6pPr>
      <a:lvl7pPr marL="2048712" indent="-409109" algn="l" rtl="0" fontAlgn="base">
        <a:spcBef>
          <a:spcPct val="20000"/>
        </a:spcBef>
        <a:spcAft>
          <a:spcPct val="0"/>
        </a:spcAft>
        <a:buChar char="–"/>
        <a:defRPr sz="1600">
          <a:solidFill>
            <a:srgbClr val="000000"/>
          </a:solidFill>
          <a:latin typeface="+mn-lt"/>
          <a:cs typeface="+mn-cs"/>
        </a:defRPr>
      </a:lvl7pPr>
      <a:lvl8pPr marL="2505391" indent="-409109" algn="l" rtl="0" fontAlgn="base">
        <a:spcBef>
          <a:spcPct val="20000"/>
        </a:spcBef>
        <a:spcAft>
          <a:spcPct val="0"/>
        </a:spcAft>
        <a:buChar char="–"/>
        <a:defRPr sz="1600">
          <a:solidFill>
            <a:srgbClr val="000000"/>
          </a:solidFill>
          <a:latin typeface="+mn-lt"/>
          <a:cs typeface="+mn-cs"/>
        </a:defRPr>
      </a:lvl8pPr>
      <a:lvl9pPr marL="2962068" indent="-409109" algn="l" rtl="0" fontAlgn="base">
        <a:spcBef>
          <a:spcPct val="20000"/>
        </a:spcBef>
        <a:spcAft>
          <a:spcPct val="0"/>
        </a:spcAft>
        <a:buChar char="–"/>
        <a:defRPr sz="1600">
          <a:solidFill>
            <a:srgbClr val="000000"/>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5040" y="158436"/>
            <a:ext cx="8238240" cy="890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5040" y="1201105"/>
            <a:ext cx="8238240" cy="33037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sldNum" sz="quarter" idx="4"/>
          </p:nvPr>
        </p:nvSpPr>
        <p:spPr bwMode="auto">
          <a:xfrm>
            <a:off x="8714880" y="6654939"/>
            <a:ext cx="416160" cy="305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defTabSz="406342" eaLnBrk="0" hangingPunct="0">
              <a:lnSpc>
                <a:spcPct val="100000"/>
              </a:lnSpc>
              <a:spcBef>
                <a:spcPct val="0"/>
              </a:spcBef>
              <a:buFontTx/>
              <a:buNone/>
              <a:defRPr sz="800" b="1">
                <a:solidFill>
                  <a:srgbClr val="FFFFFF"/>
                </a:solidFill>
                <a:effectLst>
                  <a:outerShdw blurRad="38100" dist="38100" dir="2700000" algn="tl">
                    <a:srgbClr val="000000">
                      <a:alpha val="43137"/>
                    </a:srgbClr>
                  </a:outerShdw>
                </a:effectLst>
                <a:latin typeface="Verdana" pitchFamily="34" charset="0"/>
                <a:ea typeface="MS PGothic" pitchFamily="34" charset="-128"/>
              </a:defRPr>
            </a:lvl1pPr>
          </a:lstStyle>
          <a:p>
            <a:pPr rtl="0" fontAlgn="base">
              <a:spcAft>
                <a:spcPct val="0"/>
              </a:spcAft>
              <a:defRPr/>
            </a:pPr>
            <a:fld id="{0ECC7D95-DCD1-4DF0-ABB1-4F9076C29A35}" type="slidenum">
              <a:rPr lang="en-US" kern="1200">
                <a:cs typeface="Arial"/>
              </a:rPr>
              <a:pPr rtl="0" fontAlgn="base">
                <a:spcAft>
                  <a:spcPct val="0"/>
                </a:spcAft>
                <a:defRPr/>
              </a:pPr>
              <a:t>‹#›</a:t>
            </a:fld>
            <a:endParaRPr lang="en-US" kern="1200">
              <a:cs typeface="Arial"/>
            </a:endParaRPr>
          </a:p>
        </p:txBody>
      </p:sp>
      <p:pic>
        <p:nvPicPr>
          <p:cNvPr id="18437" name="Picture 5" descr="Intel_white"/>
          <p:cNvPicPr>
            <a:picLocks noChangeAspect="1" noChangeArrowheads="1"/>
          </p:cNvPicPr>
          <p:nvPr/>
        </p:nvPicPr>
        <p:blipFill>
          <a:blip r:embed="rId13" cstate="print"/>
          <a:srcRect/>
          <a:stretch>
            <a:fillRect/>
          </a:stretch>
        </p:blipFill>
        <p:spPr bwMode="auto">
          <a:xfrm>
            <a:off x="7889760" y="6169627"/>
            <a:ext cx="810720" cy="540057"/>
          </a:xfrm>
          <a:prstGeom prst="rect">
            <a:avLst/>
          </a:prstGeom>
          <a:noFill/>
          <a:ln w="9525">
            <a:noFill/>
            <a:miter lim="800000"/>
            <a:headEnd/>
            <a:tailEnd/>
          </a:ln>
        </p:spPr>
      </p:pic>
      <p:pic>
        <p:nvPicPr>
          <p:cNvPr id="18438" name="Picture 7" descr="Intel_white"/>
          <p:cNvPicPr>
            <a:picLocks noChangeAspect="1" noChangeArrowheads="1"/>
          </p:cNvPicPr>
          <p:nvPr userDrawn="1"/>
        </p:nvPicPr>
        <p:blipFill>
          <a:blip r:embed="rId14" cstate="print"/>
          <a:srcRect/>
          <a:stretch>
            <a:fillRect/>
          </a:stretch>
        </p:blipFill>
        <p:spPr bwMode="auto">
          <a:xfrm>
            <a:off x="7889760" y="6169627"/>
            <a:ext cx="810720" cy="540057"/>
          </a:xfrm>
          <a:prstGeom prst="rect">
            <a:avLst/>
          </a:prstGeom>
          <a:noFill/>
          <a:ln w="9525">
            <a:noFill/>
            <a:miter lim="800000"/>
            <a:headEnd/>
            <a:tailEnd/>
          </a:ln>
        </p:spPr>
      </p:pic>
      <p:sp>
        <p:nvSpPr>
          <p:cNvPr id="30727" name="Rectangle 2"/>
          <p:cNvSpPr>
            <a:spLocks noChangeArrowheads="1"/>
          </p:cNvSpPr>
          <p:nvPr userDrawn="1"/>
        </p:nvSpPr>
        <p:spPr bwMode="auto">
          <a:xfrm>
            <a:off x="237600" y="6339806"/>
            <a:ext cx="1232640" cy="276417"/>
          </a:xfrm>
          <a:prstGeom prst="rect">
            <a:avLst/>
          </a:prstGeom>
          <a:noFill/>
          <a:ln w="9525">
            <a:noFill/>
            <a:miter lim="800000"/>
            <a:headEnd/>
            <a:tailEnd/>
          </a:ln>
        </p:spPr>
        <p:txBody>
          <a:bodyPr lIns="0" tIns="0" rIns="0" bIns="0" anchor="b">
            <a:spAutoFit/>
          </a:bodyPr>
          <a:lstStyle/>
          <a:p>
            <a:pPr algn="ctr" defTabSz="406342" rtl="0" eaLnBrk="0" fontAlgn="base" hangingPunct="0">
              <a:lnSpc>
                <a:spcPct val="90000"/>
              </a:lnSpc>
              <a:spcBef>
                <a:spcPct val="30000"/>
              </a:spcBef>
              <a:spcAft>
                <a:spcPct val="0"/>
              </a:spcAft>
              <a:defRPr/>
            </a:pPr>
            <a:r>
              <a:rPr lang="en-US" b="1" kern="1200" dirty="0">
                <a:solidFill>
                  <a:srgbClr val="FFFFFF"/>
                </a:solidFill>
                <a:effectLst>
                  <a:outerShdw blurRad="38100" dist="38100" dir="2700000" algn="tl">
                    <a:srgbClr val="000000">
                      <a:alpha val="43137"/>
                    </a:srgbClr>
                  </a:outerShdw>
                </a:effectLst>
                <a:latin typeface="Verdana" pitchFamily="34" charset="0"/>
                <a:ea typeface="MS PGothic" pitchFamily="34" charset="-128"/>
                <a:cs typeface="Arial"/>
              </a:rPr>
              <a:t>Rethink.</a:t>
            </a:r>
          </a:p>
        </p:txBody>
      </p:sp>
      <p:sp>
        <p:nvSpPr>
          <p:cNvPr id="30728" name="Line 8"/>
          <p:cNvSpPr>
            <a:spLocks noChangeShapeType="1"/>
          </p:cNvSpPr>
          <p:nvPr userDrawn="1"/>
        </p:nvSpPr>
        <p:spPr bwMode="auto">
          <a:xfrm>
            <a:off x="1860480" y="6339546"/>
            <a:ext cx="0" cy="233304"/>
          </a:xfrm>
          <a:prstGeom prst="line">
            <a:avLst/>
          </a:prstGeom>
          <a:noFill/>
          <a:ln w="15875">
            <a:solidFill>
              <a:schemeClr val="bg1"/>
            </a:solidFill>
            <a:round/>
            <a:headEnd/>
            <a:tailEnd/>
          </a:ln>
          <a:effectLst/>
        </p:spPr>
        <p:txBody>
          <a:bodyPr wrap="none" lIns="91135" tIns="45570" rIns="91135" bIns="45570" anchor="ctr"/>
          <a:lstStyle/>
          <a:p>
            <a:pPr algn="l" defTabSz="406342" rtl="0" eaLnBrk="0" fontAlgn="base" hangingPunct="0">
              <a:lnSpc>
                <a:spcPct val="80000"/>
              </a:lnSpc>
              <a:spcBef>
                <a:spcPct val="20000"/>
              </a:spcBef>
              <a:spcAft>
                <a:spcPct val="0"/>
              </a:spcAft>
              <a:buFont typeface="Verdana" pitchFamily="34" charset="0"/>
              <a:buChar char="•"/>
              <a:defRPr/>
            </a:pPr>
            <a:endParaRPr lang="en-US" sz="4400" b="1" kern="1200" dirty="0">
              <a:solidFill>
                <a:srgbClr val="111111"/>
              </a:solidFill>
              <a:effectLst>
                <a:outerShdw blurRad="38100" dist="38100" dir="2700000" algn="tl">
                  <a:srgbClr val="000000">
                    <a:alpha val="43137"/>
                  </a:srgbClr>
                </a:outerShdw>
              </a:effectLst>
              <a:latin typeface="Verdana" pitchFamily="34" charset="0"/>
              <a:ea typeface="+mn-ea"/>
              <a:cs typeface="Arial"/>
            </a:endParaRPr>
          </a:p>
        </p:txBody>
      </p:sp>
      <p:pic>
        <p:nvPicPr>
          <p:cNvPr id="18441" name="Picture 9" descr="Intel_white"/>
          <p:cNvPicPr>
            <a:picLocks noChangeAspect="1" noChangeArrowheads="1"/>
          </p:cNvPicPr>
          <p:nvPr userDrawn="1"/>
        </p:nvPicPr>
        <p:blipFill>
          <a:blip r:embed="rId14" cstate="print"/>
          <a:srcRect/>
          <a:stretch>
            <a:fillRect/>
          </a:stretch>
        </p:blipFill>
        <p:spPr bwMode="auto">
          <a:xfrm>
            <a:off x="7889760" y="6169627"/>
            <a:ext cx="810720" cy="540057"/>
          </a:xfrm>
          <a:prstGeom prst="rect">
            <a:avLst/>
          </a:prstGeom>
          <a:noFill/>
          <a:ln w="9525">
            <a:noFill/>
            <a:miter lim="800000"/>
            <a:headEnd/>
            <a:tailEnd/>
          </a:ln>
        </p:spPr>
      </p:pic>
      <p:sp>
        <p:nvSpPr>
          <p:cNvPr id="30730" name="Rectangle 10"/>
          <p:cNvSpPr>
            <a:spLocks noChangeArrowheads="1"/>
          </p:cNvSpPr>
          <p:nvPr userDrawn="1"/>
        </p:nvSpPr>
        <p:spPr bwMode="auto">
          <a:xfrm>
            <a:off x="0" y="6552688"/>
            <a:ext cx="416160" cy="305312"/>
          </a:xfrm>
          <a:prstGeom prst="rect">
            <a:avLst/>
          </a:prstGeom>
          <a:noFill/>
          <a:ln w="9525">
            <a:noFill/>
            <a:miter lim="800000"/>
            <a:headEnd/>
            <a:tailEnd/>
          </a:ln>
          <a:effectLst/>
        </p:spPr>
        <p:txBody>
          <a:bodyPr lIns="0" tIns="0" rIns="0" bIns="0" anchor="ctr" anchorCtr="1"/>
          <a:lstStyle/>
          <a:p>
            <a:pPr algn="l" defTabSz="406342" rtl="0" eaLnBrk="0" fontAlgn="base" hangingPunct="0">
              <a:spcBef>
                <a:spcPct val="0"/>
              </a:spcBef>
              <a:spcAft>
                <a:spcPct val="0"/>
              </a:spcAft>
              <a:defRPr/>
            </a:pPr>
            <a:fld id="{6DDB3168-DAA1-421C-90C0-7F0F50EBF475}" type="slidenum">
              <a:rPr lang="en-US" sz="900" b="1" kern="1200">
                <a:solidFill>
                  <a:srgbClr val="FFFFFF"/>
                </a:solidFill>
                <a:effectLst>
                  <a:outerShdw blurRad="38100" dist="38100" dir="2700000" algn="tl">
                    <a:srgbClr val="000000">
                      <a:alpha val="43137"/>
                    </a:srgbClr>
                  </a:outerShdw>
                </a:effectLst>
                <a:latin typeface="Verdana" pitchFamily="34" charset="0"/>
                <a:ea typeface="+mn-ea"/>
                <a:cs typeface="Arial"/>
              </a:rPr>
              <a:pPr algn="l" defTabSz="406342" rtl="0" eaLnBrk="0" fontAlgn="base" hangingPunct="0">
                <a:spcBef>
                  <a:spcPct val="0"/>
                </a:spcBef>
                <a:spcAft>
                  <a:spcPct val="0"/>
                </a:spcAft>
                <a:defRPr/>
              </a:pPr>
              <a:t>‹#›</a:t>
            </a:fld>
            <a:endParaRPr lang="en-US" sz="900" b="1" kern="1200" dirty="0">
              <a:solidFill>
                <a:srgbClr val="FFFFFF"/>
              </a:solidFill>
              <a:effectLst>
                <a:outerShdw blurRad="38100" dist="38100" dir="2700000" algn="tl">
                  <a:srgbClr val="000000">
                    <a:alpha val="43137"/>
                  </a:srgbClr>
                </a:outerShdw>
              </a:effectLst>
              <a:latin typeface="Verdana" pitchFamily="34" charset="0"/>
              <a:ea typeface="+mn-ea"/>
              <a:cs typeface="Arial"/>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p:fade/>
  </p:transition>
  <p:timing>
    <p:tnLst>
      <p:par>
        <p:cTn id="1" dur="indefinite" restart="never" nodeType="tmRoot"/>
      </p:par>
    </p:tnLst>
  </p:timing>
  <p:txStyles>
    <p:titleStyle>
      <a:lvl1pPr algn="l" rtl="0" eaLnBrk="0" fontAlgn="base" hangingPunct="0">
        <a:lnSpc>
          <a:spcPct val="90000"/>
        </a:lnSpc>
        <a:spcBef>
          <a:spcPct val="30000"/>
        </a:spcBef>
        <a:spcAft>
          <a:spcPct val="0"/>
        </a:spcAft>
        <a:defRPr sz="3200" b="1">
          <a:solidFill>
            <a:schemeClr val="bg2"/>
          </a:solidFill>
          <a:latin typeface="+mj-lt"/>
          <a:ea typeface="+mj-ea"/>
          <a:cs typeface="+mj-cs"/>
        </a:defRPr>
      </a:lvl1pPr>
      <a:lvl2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2pPr>
      <a:lvl3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3pPr>
      <a:lvl4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4pPr>
      <a:lvl5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5pPr>
      <a:lvl6pPr marL="455731"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1466"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67201"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2932"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4200" indent="-224200" algn="l" rtl="0" eaLnBrk="0" fontAlgn="base" hangingPunct="0">
        <a:lnSpc>
          <a:spcPct val="90000"/>
        </a:lnSpc>
        <a:spcBef>
          <a:spcPct val="30000"/>
        </a:spcBef>
        <a:spcAft>
          <a:spcPct val="0"/>
        </a:spcAft>
        <a:buChar char="•"/>
        <a:defRPr sz="2400">
          <a:solidFill>
            <a:srgbClr val="333333"/>
          </a:solidFill>
          <a:latin typeface="+mn-lt"/>
          <a:ea typeface="+mn-ea"/>
          <a:cs typeface="+mn-cs"/>
        </a:defRPr>
      </a:lvl1pPr>
      <a:lvl2pPr marL="573440" indent="-235697" algn="l" rtl="0" eaLnBrk="0" fontAlgn="base" hangingPunct="0">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1177" indent="-222765" algn="l" rtl="0" eaLnBrk="0" fontAlgn="base" hangingPunct="0">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2866" indent="-166712" algn="l" rtl="0" eaLnBrk="0" fontAlgn="base" hangingPunct="0">
        <a:lnSpc>
          <a:spcPct val="90000"/>
        </a:lnSpc>
        <a:spcBef>
          <a:spcPct val="30000"/>
        </a:spcBef>
        <a:spcAft>
          <a:spcPct val="0"/>
        </a:spcAft>
        <a:buSzPct val="130000"/>
        <a:buFont typeface="Times"/>
        <a:buChar char="•"/>
        <a:defRPr>
          <a:solidFill>
            <a:srgbClr val="333333"/>
          </a:solidFill>
          <a:latin typeface="+mn-lt"/>
          <a:cs typeface="+mn-cs"/>
        </a:defRPr>
      </a:lvl4pPr>
      <a:lvl5pPr marL="1540666" indent="-232819" algn="l" rtl="0" eaLnBrk="0" fontAlgn="base" hangingPunct="0">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1996998" indent="-234191"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2737" indent="-234191"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08461" indent="-234191"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64194" indent="-234191"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1466" rtl="0" eaLnBrk="1" latinLnBrk="0" hangingPunct="1">
        <a:defRPr sz="1800" kern="1200">
          <a:solidFill>
            <a:schemeClr val="tx1"/>
          </a:solidFill>
          <a:latin typeface="+mn-lt"/>
          <a:ea typeface="+mn-ea"/>
          <a:cs typeface="+mn-cs"/>
        </a:defRPr>
      </a:lvl1pPr>
      <a:lvl2pPr marL="455731" algn="l" defTabSz="911466" rtl="0" eaLnBrk="1" latinLnBrk="0" hangingPunct="1">
        <a:defRPr sz="1800" kern="1200">
          <a:solidFill>
            <a:schemeClr val="tx1"/>
          </a:solidFill>
          <a:latin typeface="+mn-lt"/>
          <a:ea typeface="+mn-ea"/>
          <a:cs typeface="+mn-cs"/>
        </a:defRPr>
      </a:lvl2pPr>
      <a:lvl3pPr marL="911466" algn="l" defTabSz="911466" rtl="0" eaLnBrk="1" latinLnBrk="0" hangingPunct="1">
        <a:defRPr sz="1800" kern="1200">
          <a:solidFill>
            <a:schemeClr val="tx1"/>
          </a:solidFill>
          <a:latin typeface="+mn-lt"/>
          <a:ea typeface="+mn-ea"/>
          <a:cs typeface="+mn-cs"/>
        </a:defRPr>
      </a:lvl3pPr>
      <a:lvl4pPr marL="1367201" algn="l" defTabSz="911466" rtl="0" eaLnBrk="1" latinLnBrk="0" hangingPunct="1">
        <a:defRPr sz="1800" kern="1200">
          <a:solidFill>
            <a:schemeClr val="tx1"/>
          </a:solidFill>
          <a:latin typeface="+mn-lt"/>
          <a:ea typeface="+mn-ea"/>
          <a:cs typeface="+mn-cs"/>
        </a:defRPr>
      </a:lvl4pPr>
      <a:lvl5pPr marL="1822932" algn="l" defTabSz="911466" rtl="0" eaLnBrk="1" latinLnBrk="0" hangingPunct="1">
        <a:defRPr sz="1800" kern="1200">
          <a:solidFill>
            <a:schemeClr val="tx1"/>
          </a:solidFill>
          <a:latin typeface="+mn-lt"/>
          <a:ea typeface="+mn-ea"/>
          <a:cs typeface="+mn-cs"/>
        </a:defRPr>
      </a:lvl5pPr>
      <a:lvl6pPr marL="2278668" algn="l" defTabSz="911466" rtl="0" eaLnBrk="1" latinLnBrk="0" hangingPunct="1">
        <a:defRPr sz="1800" kern="1200">
          <a:solidFill>
            <a:schemeClr val="tx1"/>
          </a:solidFill>
          <a:latin typeface="+mn-lt"/>
          <a:ea typeface="+mn-ea"/>
          <a:cs typeface="+mn-cs"/>
        </a:defRPr>
      </a:lvl6pPr>
      <a:lvl7pPr marL="2734399" algn="l" defTabSz="911466" rtl="0" eaLnBrk="1" latinLnBrk="0" hangingPunct="1">
        <a:defRPr sz="1800" kern="1200">
          <a:solidFill>
            <a:schemeClr val="tx1"/>
          </a:solidFill>
          <a:latin typeface="+mn-lt"/>
          <a:ea typeface="+mn-ea"/>
          <a:cs typeface="+mn-cs"/>
        </a:defRPr>
      </a:lvl7pPr>
      <a:lvl8pPr marL="3190123" algn="l" defTabSz="911466" rtl="0" eaLnBrk="1" latinLnBrk="0" hangingPunct="1">
        <a:defRPr sz="1800" kern="1200">
          <a:solidFill>
            <a:schemeClr val="tx1"/>
          </a:solidFill>
          <a:latin typeface="+mn-lt"/>
          <a:ea typeface="+mn-ea"/>
          <a:cs typeface="+mn-cs"/>
        </a:defRPr>
      </a:lvl8pPr>
      <a:lvl9pPr marL="3645862" algn="l" defTabSz="91146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824194" name="Picture 2" descr="IntelEmbedded_Header"/>
          <p:cNvPicPr>
            <a:picLocks noChangeAspect="1" noChangeArrowheads="1"/>
          </p:cNvPicPr>
          <p:nvPr/>
        </p:nvPicPr>
        <p:blipFill>
          <a:blip r:embed="rId16" cstate="print"/>
          <a:srcRect/>
          <a:stretch>
            <a:fillRect/>
          </a:stretch>
        </p:blipFill>
        <p:spPr bwMode="auto">
          <a:xfrm>
            <a:off x="0" y="3"/>
            <a:ext cx="9145588" cy="804863"/>
          </a:xfrm>
          <a:prstGeom prst="rect">
            <a:avLst/>
          </a:prstGeom>
          <a:noFill/>
        </p:spPr>
      </p:pic>
      <p:sp>
        <p:nvSpPr>
          <p:cNvPr id="2824195"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fontAlgn="base">
              <a:spcBef>
                <a:spcPct val="0"/>
              </a:spcBef>
              <a:spcAft>
                <a:spcPct val="0"/>
              </a:spcAft>
            </a:pPr>
            <a:endParaRPr lang="en-US" kern="1200" dirty="0">
              <a:solidFill>
                <a:srgbClr val="FFFFFF"/>
              </a:solidFill>
              <a:effectLst>
                <a:outerShdw blurRad="38100" dist="38100" dir="2700000" algn="tl">
                  <a:srgbClr val="000000"/>
                </a:outerShdw>
              </a:effectLst>
              <a:latin typeface="Verdana" pitchFamily="34" charset="0"/>
              <a:ea typeface="+mn-ea"/>
              <a:cs typeface="Arial" pitchFamily="34" charset="0"/>
            </a:endParaRPr>
          </a:p>
        </p:txBody>
      </p:sp>
      <p:sp>
        <p:nvSpPr>
          <p:cNvPr id="2824196"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24197"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24198" name="Picture 6" descr="Intel_white"/>
          <p:cNvPicPr>
            <a:picLocks noChangeAspect="1" noChangeArrowheads="1"/>
          </p:cNvPicPr>
          <p:nvPr/>
        </p:nvPicPr>
        <p:blipFill>
          <a:blip r:embed="rId17" cstate="print"/>
          <a:srcRect/>
          <a:stretch>
            <a:fillRect/>
          </a:stretch>
        </p:blipFill>
        <p:spPr bwMode="auto">
          <a:xfrm>
            <a:off x="7889877" y="6169029"/>
            <a:ext cx="811213" cy="541338"/>
          </a:xfrm>
          <a:prstGeom prst="rect">
            <a:avLst/>
          </a:prstGeom>
          <a:noFill/>
        </p:spPr>
      </p:pic>
      <p:sp>
        <p:nvSpPr>
          <p:cNvPr id="2824199" name="Text Box 7"/>
          <p:cNvSpPr txBox="1">
            <a:spLocks noChangeArrowheads="1"/>
          </p:cNvSpPr>
          <p:nvPr/>
        </p:nvSpPr>
        <p:spPr bwMode="auto">
          <a:xfrm>
            <a:off x="3276608" y="6583372"/>
            <a:ext cx="3437099" cy="276971"/>
          </a:xfrm>
          <a:prstGeom prst="rect">
            <a:avLst/>
          </a:prstGeom>
          <a:noFill/>
          <a:ln w="9525">
            <a:noFill/>
            <a:miter lim="800000"/>
            <a:headEnd/>
            <a:tailEnd/>
          </a:ln>
          <a:effectLst/>
        </p:spPr>
        <p:txBody>
          <a:bodyPr wrap="none" lIns="91330" tIns="45667" rIns="91330" bIns="45667">
            <a:spAutoFit/>
          </a:bodyPr>
          <a:lstStyle/>
          <a:p>
            <a:pPr algn="l" rtl="0" fontAlgn="base">
              <a:spcBef>
                <a:spcPct val="0"/>
              </a:spcBef>
              <a:spcAft>
                <a:spcPct val="0"/>
              </a:spcAft>
            </a:pPr>
            <a:r>
              <a:rPr lang="en-US" sz="1200" kern="1200" dirty="0">
                <a:solidFill>
                  <a:srgbClr val="F5E647"/>
                </a:solidFill>
                <a:latin typeface="Verdana" pitchFamily="34" charset="0"/>
                <a:ea typeface="+mn-ea"/>
                <a:cs typeface="Arial" pitchFamily="34" charset="0"/>
              </a:rPr>
              <a:t>Intel Confidential – Internal Use Only</a:t>
            </a:r>
          </a:p>
        </p:txBody>
      </p:sp>
      <p:sp>
        <p:nvSpPr>
          <p:cNvPr id="2824200" name="Text Box 8"/>
          <p:cNvSpPr txBox="1">
            <a:spLocks noChangeArrowheads="1"/>
          </p:cNvSpPr>
          <p:nvPr/>
        </p:nvSpPr>
        <p:spPr bwMode="auto">
          <a:xfrm>
            <a:off x="1079511" y="6324602"/>
            <a:ext cx="6810375" cy="251288"/>
          </a:xfrm>
          <a:prstGeom prst="rect">
            <a:avLst/>
          </a:prstGeom>
          <a:noFill/>
          <a:ln w="50800" algn="ctr">
            <a:noFill/>
            <a:miter lim="800000"/>
            <a:headEnd/>
            <a:tailEnd/>
          </a:ln>
          <a:effectLst/>
        </p:spPr>
        <p:txBody>
          <a:bodyPr lIns="0" tIns="0" rIns="0" bIns="0">
            <a:spAutoFit/>
          </a:bodyPr>
          <a:lstStyle/>
          <a:p>
            <a:pPr algn="l" rtl="0" eaLnBrk="0" fontAlgn="base" hangingPunct="0">
              <a:spcBef>
                <a:spcPct val="50000"/>
              </a:spcBef>
              <a:spcAft>
                <a:spcPct val="0"/>
              </a:spcAft>
            </a:pPr>
            <a:r>
              <a:rPr lang="en-US" sz="800" kern="1200" dirty="0">
                <a:solidFill>
                  <a:srgbClr val="FFFFFF"/>
                </a:solidFill>
                <a:latin typeface="Verdana" pitchFamily="34" charset="0"/>
                <a:ea typeface="+mn-ea"/>
                <a:cs typeface="Arial" pitchFamily="34" charset="0"/>
              </a:rPr>
              <a:t>Copyright © 2009, Intel Corporation. All rights reserved. Other brands and names are the property of their respective owners</a:t>
            </a:r>
          </a:p>
        </p:txBody>
      </p:sp>
      <p:sp>
        <p:nvSpPr>
          <p:cNvPr id="2824201"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987A360C-7765-4E9A-993C-58A7ABDF37B2}"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rgbClr val="000000"/>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rgbClr val="000000"/>
          </a:solidFill>
          <a:latin typeface="+mn-lt"/>
          <a:cs typeface="+mn-cs"/>
        </a:defRPr>
      </a:lvl2pPr>
      <a:lvl3pPr marL="570849" indent="-323480" algn="l" rtl="0" fontAlgn="base">
        <a:spcBef>
          <a:spcPct val="20000"/>
        </a:spcBef>
        <a:spcAft>
          <a:spcPct val="0"/>
        </a:spcAft>
        <a:buChar char="–"/>
        <a:defRPr sz="1600">
          <a:solidFill>
            <a:srgbClr val="000000"/>
          </a:solidFill>
          <a:latin typeface="+mn-lt"/>
          <a:cs typeface="+mn-cs"/>
        </a:defRPr>
      </a:lvl3pPr>
      <a:lvl4pPr marL="724662" indent="-152226" algn="l" rtl="0" fontAlgn="base">
        <a:spcBef>
          <a:spcPct val="20000"/>
        </a:spcBef>
        <a:spcAft>
          <a:spcPct val="0"/>
        </a:spcAft>
        <a:buFont typeface="Times" pitchFamily="18" charset="0"/>
        <a:buChar char="•"/>
        <a:defRPr sz="1600">
          <a:solidFill>
            <a:srgbClr val="000000"/>
          </a:solidFill>
          <a:latin typeface="+mn-lt"/>
          <a:cs typeface="+mn-cs"/>
        </a:defRPr>
      </a:lvl4pPr>
      <a:lvl5pPr marL="1135354" indent="-409109" algn="l" rtl="0" fontAlgn="base">
        <a:spcBef>
          <a:spcPct val="20000"/>
        </a:spcBef>
        <a:spcAft>
          <a:spcPct val="0"/>
        </a:spcAft>
        <a:buChar char="–"/>
        <a:defRPr sz="1600">
          <a:solidFill>
            <a:srgbClr val="000000"/>
          </a:solidFill>
          <a:latin typeface="+mn-lt"/>
          <a:cs typeface="+mn-cs"/>
        </a:defRPr>
      </a:lvl5pPr>
      <a:lvl6pPr marL="1592032" indent="-409109" algn="l" rtl="0" fontAlgn="base">
        <a:spcBef>
          <a:spcPct val="20000"/>
        </a:spcBef>
        <a:spcAft>
          <a:spcPct val="0"/>
        </a:spcAft>
        <a:buChar char="–"/>
        <a:defRPr sz="1600">
          <a:solidFill>
            <a:srgbClr val="000000"/>
          </a:solidFill>
          <a:latin typeface="+mn-lt"/>
          <a:cs typeface="+mn-cs"/>
        </a:defRPr>
      </a:lvl6pPr>
      <a:lvl7pPr marL="2048712" indent="-409109" algn="l" rtl="0" fontAlgn="base">
        <a:spcBef>
          <a:spcPct val="20000"/>
        </a:spcBef>
        <a:spcAft>
          <a:spcPct val="0"/>
        </a:spcAft>
        <a:buChar char="–"/>
        <a:defRPr sz="1600">
          <a:solidFill>
            <a:srgbClr val="000000"/>
          </a:solidFill>
          <a:latin typeface="+mn-lt"/>
          <a:cs typeface="+mn-cs"/>
        </a:defRPr>
      </a:lvl7pPr>
      <a:lvl8pPr marL="2505391" indent="-409109" algn="l" rtl="0" fontAlgn="base">
        <a:spcBef>
          <a:spcPct val="20000"/>
        </a:spcBef>
        <a:spcAft>
          <a:spcPct val="0"/>
        </a:spcAft>
        <a:buChar char="–"/>
        <a:defRPr sz="1600">
          <a:solidFill>
            <a:srgbClr val="000000"/>
          </a:solidFill>
          <a:latin typeface="+mn-lt"/>
          <a:cs typeface="+mn-cs"/>
        </a:defRPr>
      </a:lvl8pPr>
      <a:lvl9pPr marL="2962068" indent="-409109" algn="l" rtl="0" fontAlgn="base">
        <a:spcBef>
          <a:spcPct val="20000"/>
        </a:spcBef>
        <a:spcAft>
          <a:spcPct val="0"/>
        </a:spcAft>
        <a:buChar char="–"/>
        <a:defRPr sz="1600">
          <a:solidFill>
            <a:srgbClr val="000000"/>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824194" name="Picture 2" descr="IntelEmbedded_Header"/>
          <p:cNvPicPr>
            <a:picLocks noChangeAspect="1" noChangeArrowheads="1"/>
          </p:cNvPicPr>
          <p:nvPr/>
        </p:nvPicPr>
        <p:blipFill>
          <a:blip r:embed="rId16" cstate="print"/>
          <a:srcRect/>
          <a:stretch>
            <a:fillRect/>
          </a:stretch>
        </p:blipFill>
        <p:spPr bwMode="auto">
          <a:xfrm>
            <a:off x="0" y="3"/>
            <a:ext cx="9145588" cy="804863"/>
          </a:xfrm>
          <a:prstGeom prst="rect">
            <a:avLst/>
          </a:prstGeom>
          <a:noFill/>
        </p:spPr>
      </p:pic>
      <p:sp>
        <p:nvSpPr>
          <p:cNvPr id="2824195"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fontAlgn="base">
              <a:spcBef>
                <a:spcPct val="0"/>
              </a:spcBef>
              <a:spcAft>
                <a:spcPct val="0"/>
              </a:spcAft>
            </a:pPr>
            <a:endParaRPr lang="en-US" kern="1200" dirty="0">
              <a:solidFill>
                <a:srgbClr val="FFFFFF"/>
              </a:solidFill>
              <a:effectLst>
                <a:outerShdw blurRad="38100" dist="38100" dir="2700000" algn="tl">
                  <a:srgbClr val="000000"/>
                </a:outerShdw>
              </a:effectLst>
              <a:latin typeface="Verdana" pitchFamily="34" charset="0"/>
              <a:ea typeface="+mn-ea"/>
              <a:cs typeface="Arial" pitchFamily="34" charset="0"/>
            </a:endParaRPr>
          </a:p>
        </p:txBody>
      </p:sp>
      <p:sp>
        <p:nvSpPr>
          <p:cNvPr id="2824196"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24197"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24198" name="Picture 6" descr="Intel_white"/>
          <p:cNvPicPr>
            <a:picLocks noChangeAspect="1" noChangeArrowheads="1"/>
          </p:cNvPicPr>
          <p:nvPr/>
        </p:nvPicPr>
        <p:blipFill>
          <a:blip r:embed="rId17" cstate="print"/>
          <a:srcRect/>
          <a:stretch>
            <a:fillRect/>
          </a:stretch>
        </p:blipFill>
        <p:spPr bwMode="auto">
          <a:xfrm>
            <a:off x="7889877" y="6169029"/>
            <a:ext cx="811213" cy="541338"/>
          </a:xfrm>
          <a:prstGeom prst="rect">
            <a:avLst/>
          </a:prstGeom>
          <a:noFill/>
        </p:spPr>
      </p:pic>
      <p:sp>
        <p:nvSpPr>
          <p:cNvPr id="2824199" name="Text Box 7"/>
          <p:cNvSpPr txBox="1">
            <a:spLocks noChangeArrowheads="1"/>
          </p:cNvSpPr>
          <p:nvPr/>
        </p:nvSpPr>
        <p:spPr bwMode="auto">
          <a:xfrm>
            <a:off x="3276608" y="6583372"/>
            <a:ext cx="3437099" cy="276971"/>
          </a:xfrm>
          <a:prstGeom prst="rect">
            <a:avLst/>
          </a:prstGeom>
          <a:noFill/>
          <a:ln w="9525">
            <a:noFill/>
            <a:miter lim="800000"/>
            <a:headEnd/>
            <a:tailEnd/>
          </a:ln>
          <a:effectLst/>
        </p:spPr>
        <p:txBody>
          <a:bodyPr wrap="none" lIns="91330" tIns="45667" rIns="91330" bIns="45667">
            <a:spAutoFit/>
          </a:bodyPr>
          <a:lstStyle/>
          <a:p>
            <a:pPr algn="l" rtl="0" fontAlgn="base">
              <a:spcBef>
                <a:spcPct val="0"/>
              </a:spcBef>
              <a:spcAft>
                <a:spcPct val="0"/>
              </a:spcAft>
            </a:pPr>
            <a:r>
              <a:rPr lang="en-US" sz="1200" kern="1200" dirty="0">
                <a:solidFill>
                  <a:srgbClr val="F5E647"/>
                </a:solidFill>
                <a:latin typeface="Verdana" pitchFamily="34" charset="0"/>
                <a:ea typeface="+mn-ea"/>
                <a:cs typeface="Arial" pitchFamily="34" charset="0"/>
              </a:rPr>
              <a:t>Intel Confidential – Internal Use Only</a:t>
            </a:r>
          </a:p>
        </p:txBody>
      </p:sp>
      <p:sp>
        <p:nvSpPr>
          <p:cNvPr id="2824200" name="Text Box 8"/>
          <p:cNvSpPr txBox="1">
            <a:spLocks noChangeArrowheads="1"/>
          </p:cNvSpPr>
          <p:nvPr/>
        </p:nvSpPr>
        <p:spPr bwMode="auto">
          <a:xfrm>
            <a:off x="1079511" y="6324602"/>
            <a:ext cx="6810375" cy="251288"/>
          </a:xfrm>
          <a:prstGeom prst="rect">
            <a:avLst/>
          </a:prstGeom>
          <a:noFill/>
          <a:ln w="50800" algn="ctr">
            <a:noFill/>
            <a:miter lim="800000"/>
            <a:headEnd/>
            <a:tailEnd/>
          </a:ln>
          <a:effectLst/>
        </p:spPr>
        <p:txBody>
          <a:bodyPr lIns="0" tIns="0" rIns="0" bIns="0">
            <a:spAutoFit/>
          </a:bodyPr>
          <a:lstStyle/>
          <a:p>
            <a:pPr algn="l" rtl="0" eaLnBrk="0" fontAlgn="base" hangingPunct="0">
              <a:spcBef>
                <a:spcPct val="50000"/>
              </a:spcBef>
              <a:spcAft>
                <a:spcPct val="0"/>
              </a:spcAft>
            </a:pPr>
            <a:r>
              <a:rPr lang="en-US" sz="800" kern="1200" dirty="0">
                <a:solidFill>
                  <a:srgbClr val="FFFFFF"/>
                </a:solidFill>
                <a:latin typeface="Verdana" pitchFamily="34" charset="0"/>
                <a:ea typeface="+mn-ea"/>
                <a:cs typeface="Arial" pitchFamily="34" charset="0"/>
              </a:rPr>
              <a:t>Copyright © 2009, Intel Corporation. All rights reserved. Other brands and names are the property of their respective owners</a:t>
            </a:r>
          </a:p>
        </p:txBody>
      </p:sp>
      <p:sp>
        <p:nvSpPr>
          <p:cNvPr id="2824201"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987A360C-7765-4E9A-993C-58A7ABDF37B2}"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rgbClr val="000000"/>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rgbClr val="000000"/>
          </a:solidFill>
          <a:latin typeface="+mn-lt"/>
          <a:cs typeface="+mn-cs"/>
        </a:defRPr>
      </a:lvl2pPr>
      <a:lvl3pPr marL="570849" indent="-323480" algn="l" rtl="0" fontAlgn="base">
        <a:spcBef>
          <a:spcPct val="20000"/>
        </a:spcBef>
        <a:spcAft>
          <a:spcPct val="0"/>
        </a:spcAft>
        <a:buChar char="–"/>
        <a:defRPr sz="1600">
          <a:solidFill>
            <a:srgbClr val="000000"/>
          </a:solidFill>
          <a:latin typeface="+mn-lt"/>
          <a:cs typeface="+mn-cs"/>
        </a:defRPr>
      </a:lvl3pPr>
      <a:lvl4pPr marL="724662" indent="-152226" algn="l" rtl="0" fontAlgn="base">
        <a:spcBef>
          <a:spcPct val="20000"/>
        </a:spcBef>
        <a:spcAft>
          <a:spcPct val="0"/>
        </a:spcAft>
        <a:buFont typeface="Times" pitchFamily="18" charset="0"/>
        <a:buChar char="•"/>
        <a:defRPr sz="1600">
          <a:solidFill>
            <a:srgbClr val="000000"/>
          </a:solidFill>
          <a:latin typeface="+mn-lt"/>
          <a:cs typeface="+mn-cs"/>
        </a:defRPr>
      </a:lvl4pPr>
      <a:lvl5pPr marL="1135354" indent="-409109" algn="l" rtl="0" fontAlgn="base">
        <a:spcBef>
          <a:spcPct val="20000"/>
        </a:spcBef>
        <a:spcAft>
          <a:spcPct val="0"/>
        </a:spcAft>
        <a:buChar char="–"/>
        <a:defRPr sz="1600">
          <a:solidFill>
            <a:srgbClr val="000000"/>
          </a:solidFill>
          <a:latin typeface="+mn-lt"/>
          <a:cs typeface="+mn-cs"/>
        </a:defRPr>
      </a:lvl5pPr>
      <a:lvl6pPr marL="1592032" indent="-409109" algn="l" rtl="0" fontAlgn="base">
        <a:spcBef>
          <a:spcPct val="20000"/>
        </a:spcBef>
        <a:spcAft>
          <a:spcPct val="0"/>
        </a:spcAft>
        <a:buChar char="–"/>
        <a:defRPr sz="1600">
          <a:solidFill>
            <a:srgbClr val="000000"/>
          </a:solidFill>
          <a:latin typeface="+mn-lt"/>
          <a:cs typeface="+mn-cs"/>
        </a:defRPr>
      </a:lvl6pPr>
      <a:lvl7pPr marL="2048712" indent="-409109" algn="l" rtl="0" fontAlgn="base">
        <a:spcBef>
          <a:spcPct val="20000"/>
        </a:spcBef>
        <a:spcAft>
          <a:spcPct val="0"/>
        </a:spcAft>
        <a:buChar char="–"/>
        <a:defRPr sz="1600">
          <a:solidFill>
            <a:srgbClr val="000000"/>
          </a:solidFill>
          <a:latin typeface="+mn-lt"/>
          <a:cs typeface="+mn-cs"/>
        </a:defRPr>
      </a:lvl7pPr>
      <a:lvl8pPr marL="2505391" indent="-409109" algn="l" rtl="0" fontAlgn="base">
        <a:spcBef>
          <a:spcPct val="20000"/>
        </a:spcBef>
        <a:spcAft>
          <a:spcPct val="0"/>
        </a:spcAft>
        <a:buChar char="–"/>
        <a:defRPr sz="1600">
          <a:solidFill>
            <a:srgbClr val="000000"/>
          </a:solidFill>
          <a:latin typeface="+mn-lt"/>
          <a:cs typeface="+mn-cs"/>
        </a:defRPr>
      </a:lvl8pPr>
      <a:lvl9pPr marL="2962068" indent="-409109" algn="l" rtl="0" fontAlgn="base">
        <a:spcBef>
          <a:spcPct val="20000"/>
        </a:spcBef>
        <a:spcAft>
          <a:spcPct val="0"/>
        </a:spcAft>
        <a:buChar char="–"/>
        <a:defRPr sz="1600">
          <a:solidFill>
            <a:srgbClr val="000000"/>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5613" y="1201738"/>
            <a:ext cx="8237537" cy="4840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ChangeArrowheads="1"/>
          </p:cNvSpPr>
          <p:nvPr/>
        </p:nvSpPr>
        <p:spPr bwMode="invGray">
          <a:xfrm>
            <a:off x="3184" y="6029334"/>
            <a:ext cx="9140825" cy="828675"/>
          </a:xfrm>
          <a:prstGeom prst="rect">
            <a:avLst/>
          </a:prstGeom>
          <a:solidFill>
            <a:schemeClr val="tx2"/>
          </a:solidFill>
          <a:ln w="9525">
            <a:noFill/>
            <a:miter lim="800000"/>
            <a:headEnd/>
            <a:tailEnd/>
          </a:ln>
          <a:effectLst/>
        </p:spPr>
        <p:txBody>
          <a:bodyPr wrap="none" lIns="91350" tIns="45677" rIns="91350" bIns="45677" anchor="ctr"/>
          <a:lstStyle/>
          <a:p>
            <a:pPr algn="ctr" rtl="0" eaLnBrk="0" fontAlgn="base" hangingPunct="0">
              <a:lnSpc>
                <a:spcPct val="80000"/>
              </a:lnSpc>
              <a:spcBef>
                <a:spcPct val="50000"/>
              </a:spcBef>
              <a:spcAft>
                <a:spcPct val="0"/>
              </a:spcAft>
              <a:defRPr/>
            </a:pPr>
            <a:endParaRPr lang="en-US" sz="2000" b="1" kern="1200" dirty="0">
              <a:solidFill>
                <a:srgbClr val="000000"/>
              </a:solidFill>
              <a:effectLst>
                <a:outerShdw blurRad="38100" dist="38100" dir="2700000" algn="tl">
                  <a:srgbClr val="000000">
                    <a:alpha val="43137"/>
                  </a:srgbClr>
                </a:outerShdw>
              </a:effectLst>
              <a:latin typeface="Verdana" pitchFamily="34" charset="0"/>
              <a:ea typeface="+mn-ea"/>
              <a:cs typeface="Arial" charset="0"/>
            </a:endParaRPr>
          </a:p>
        </p:txBody>
      </p:sp>
      <p:sp>
        <p:nvSpPr>
          <p:cNvPr id="79878" name="Rectangle 6"/>
          <p:cNvSpPr>
            <a:spLocks noChangeArrowheads="1"/>
          </p:cNvSpPr>
          <p:nvPr/>
        </p:nvSpPr>
        <p:spPr bwMode="auto">
          <a:xfrm>
            <a:off x="9" y="6273800"/>
            <a:ext cx="396875" cy="457200"/>
          </a:xfrm>
          <a:prstGeom prst="rect">
            <a:avLst/>
          </a:prstGeom>
          <a:noFill/>
          <a:ln w="9525">
            <a:noFill/>
            <a:miter lim="800000"/>
            <a:headEnd/>
            <a:tailEnd/>
          </a:ln>
          <a:effectLst/>
        </p:spPr>
        <p:txBody>
          <a:bodyPr lIns="91350" tIns="45677" rIns="91350" bIns="45677" anchor="b"/>
          <a:lstStyle/>
          <a:p>
            <a:pPr algn="r" rtl="0" eaLnBrk="0" fontAlgn="base" hangingPunct="0">
              <a:spcBef>
                <a:spcPct val="0"/>
              </a:spcBef>
              <a:spcAft>
                <a:spcPct val="0"/>
              </a:spcAft>
              <a:defRPr/>
            </a:pPr>
            <a:fld id="{4DBAB0A8-82ED-4DFB-8B56-886364894203}" type="slidenum">
              <a:rPr lang="en-US" sz="1000" b="1" kern="1200">
                <a:solidFill>
                  <a:srgbClr val="FFFFFF"/>
                </a:solidFill>
                <a:effectLst>
                  <a:outerShdw blurRad="38100" dist="38100" dir="2700000" algn="tl">
                    <a:srgbClr val="000000">
                      <a:alpha val="43137"/>
                    </a:srgbClr>
                  </a:outerShdw>
                </a:effectLst>
                <a:latin typeface="Arial" charset="0"/>
                <a:ea typeface="+mn-ea"/>
                <a:cs typeface="Arial" charset="0"/>
              </a:rPr>
              <a:pPr algn="r" rtl="0" eaLnBrk="0" fontAlgn="base" hangingPunct="0">
                <a:spcBef>
                  <a:spcPct val="0"/>
                </a:spcBef>
                <a:spcAft>
                  <a:spcPct val="0"/>
                </a:spcAft>
                <a:defRPr/>
              </a:pPr>
              <a:t>‹#›</a:t>
            </a:fld>
            <a:endParaRPr lang="en-US" sz="1000" b="1" kern="1200" dirty="0">
              <a:solidFill>
                <a:srgbClr val="FFFFFF"/>
              </a:solidFill>
              <a:effectLst>
                <a:outerShdw blurRad="38100" dist="38100" dir="2700000" algn="tl">
                  <a:srgbClr val="000000">
                    <a:alpha val="43137"/>
                  </a:srgbClr>
                </a:outerShdw>
              </a:effectLst>
              <a:latin typeface="Arial" charset="0"/>
              <a:ea typeface="+mn-ea"/>
              <a:cs typeface="Arial" charset="0"/>
            </a:endParaRPr>
          </a:p>
        </p:txBody>
      </p:sp>
      <p:sp>
        <p:nvSpPr>
          <p:cNvPr id="79879" name="Rectangle 7"/>
          <p:cNvSpPr>
            <a:spLocks noChangeArrowheads="1"/>
          </p:cNvSpPr>
          <p:nvPr/>
        </p:nvSpPr>
        <p:spPr bwMode="auto">
          <a:xfrm>
            <a:off x="9" y="6273800"/>
            <a:ext cx="396875" cy="457200"/>
          </a:xfrm>
          <a:prstGeom prst="rect">
            <a:avLst/>
          </a:prstGeom>
          <a:noFill/>
          <a:ln w="9525">
            <a:noFill/>
            <a:miter lim="800000"/>
            <a:headEnd/>
            <a:tailEnd/>
          </a:ln>
          <a:effectLst/>
        </p:spPr>
        <p:txBody>
          <a:bodyPr lIns="91350" tIns="45677" rIns="91350" bIns="45677" anchor="b"/>
          <a:lstStyle/>
          <a:p>
            <a:pPr algn="r" rtl="0" eaLnBrk="0" fontAlgn="base" hangingPunct="0">
              <a:spcBef>
                <a:spcPct val="0"/>
              </a:spcBef>
              <a:spcAft>
                <a:spcPct val="0"/>
              </a:spcAft>
              <a:defRPr/>
            </a:pPr>
            <a:fld id="{71E91AD9-8BD8-458C-9593-CE5F55B433E6}" type="slidenum">
              <a:rPr lang="en-US" sz="1000" b="1" kern="1200">
                <a:solidFill>
                  <a:srgbClr val="FFFFFF"/>
                </a:solidFill>
                <a:effectLst>
                  <a:outerShdw blurRad="38100" dist="38100" dir="2700000" algn="tl">
                    <a:srgbClr val="000000">
                      <a:alpha val="43137"/>
                    </a:srgbClr>
                  </a:outerShdw>
                </a:effectLst>
                <a:latin typeface="Arial" charset="0"/>
                <a:ea typeface="+mn-ea"/>
                <a:cs typeface="Arial" charset="0"/>
              </a:rPr>
              <a:pPr algn="r" rtl="0" eaLnBrk="0" fontAlgn="base" hangingPunct="0">
                <a:spcBef>
                  <a:spcPct val="0"/>
                </a:spcBef>
                <a:spcAft>
                  <a:spcPct val="0"/>
                </a:spcAft>
                <a:defRPr/>
              </a:pPr>
              <a:t>‹#›</a:t>
            </a:fld>
            <a:endParaRPr lang="en-US" sz="1000" b="1" kern="1200" dirty="0">
              <a:solidFill>
                <a:srgbClr val="FFFFFF"/>
              </a:solidFill>
              <a:effectLst>
                <a:outerShdw blurRad="38100" dist="38100" dir="2700000" algn="tl">
                  <a:srgbClr val="000000">
                    <a:alpha val="43137"/>
                  </a:srgbClr>
                </a:outerShdw>
              </a:effectLst>
              <a:latin typeface="Arial" charset="0"/>
              <a:ea typeface="+mn-ea"/>
              <a:cs typeface="Arial" charset="0"/>
            </a:endParaRPr>
          </a:p>
        </p:txBody>
      </p:sp>
      <p:pic>
        <p:nvPicPr>
          <p:cNvPr id="14343" name="Picture 8" descr="intel_wht_100 [Converted]"/>
          <p:cNvPicPr>
            <a:picLocks noChangeAspect="1" noChangeArrowheads="1"/>
          </p:cNvPicPr>
          <p:nvPr/>
        </p:nvPicPr>
        <p:blipFill>
          <a:blip r:embed="rId13" cstate="print"/>
          <a:srcRect/>
          <a:stretch>
            <a:fillRect/>
          </a:stretch>
        </p:blipFill>
        <p:spPr bwMode="auto">
          <a:xfrm>
            <a:off x="7889875" y="6165859"/>
            <a:ext cx="806450" cy="53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6772" algn="l" rtl="0" fontAlgn="base">
        <a:spcBef>
          <a:spcPct val="0"/>
        </a:spcBef>
        <a:spcAft>
          <a:spcPct val="0"/>
        </a:spcAft>
        <a:defRPr sz="3200" b="1">
          <a:solidFill>
            <a:schemeClr val="tx2"/>
          </a:solidFill>
          <a:latin typeface="Verdana" pitchFamily="34" charset="0"/>
        </a:defRPr>
      </a:lvl6pPr>
      <a:lvl7pPr marL="913548" algn="l" rtl="0" fontAlgn="base">
        <a:spcBef>
          <a:spcPct val="0"/>
        </a:spcBef>
        <a:spcAft>
          <a:spcPct val="0"/>
        </a:spcAft>
        <a:defRPr sz="3200" b="1">
          <a:solidFill>
            <a:schemeClr val="tx2"/>
          </a:solidFill>
          <a:latin typeface="Verdana" pitchFamily="34" charset="0"/>
        </a:defRPr>
      </a:lvl7pPr>
      <a:lvl8pPr marL="1370322" algn="l" rtl="0" fontAlgn="base">
        <a:spcBef>
          <a:spcPct val="0"/>
        </a:spcBef>
        <a:spcAft>
          <a:spcPct val="0"/>
        </a:spcAft>
        <a:defRPr sz="3200" b="1">
          <a:solidFill>
            <a:schemeClr val="tx2"/>
          </a:solidFill>
          <a:latin typeface="Verdana" pitchFamily="34" charset="0"/>
        </a:defRPr>
      </a:lvl8pPr>
      <a:lvl9pPr marL="1827094" algn="l" rtl="0" fontAlgn="base">
        <a:spcBef>
          <a:spcPct val="0"/>
        </a:spcBef>
        <a:spcAft>
          <a:spcPct val="0"/>
        </a:spcAft>
        <a:defRPr sz="3200" b="1">
          <a:solidFill>
            <a:schemeClr val="tx2"/>
          </a:solidFill>
          <a:latin typeface="Verdana" pitchFamily="34" charset="0"/>
        </a:defRPr>
      </a:lvl9pPr>
    </p:titleStyle>
    <p:bodyStyle>
      <a:lvl1pPr marL="225215" indent="-225215" algn="l" rtl="0" eaLnBrk="0" fontAlgn="base" hangingPunct="0">
        <a:spcBef>
          <a:spcPct val="20000"/>
        </a:spcBef>
        <a:spcAft>
          <a:spcPct val="0"/>
        </a:spcAft>
        <a:buChar char="•"/>
        <a:defRPr sz="2400">
          <a:solidFill>
            <a:schemeClr val="tx1"/>
          </a:solidFill>
          <a:latin typeface="+mn-lt"/>
          <a:ea typeface="+mn-ea"/>
          <a:cs typeface="+mn-cs"/>
        </a:defRPr>
      </a:lvl1pPr>
      <a:lvl2pPr marL="575729" indent="-236318" algn="l" rtl="0" eaLnBrk="0" fontAlgn="base" hangingPunct="0">
        <a:spcBef>
          <a:spcPct val="20000"/>
        </a:spcBef>
        <a:spcAft>
          <a:spcPct val="0"/>
        </a:spcAft>
        <a:buFont typeface="Verdana" pitchFamily="34" charset="0"/>
        <a:buChar char="–"/>
        <a:defRPr sz="2000">
          <a:solidFill>
            <a:schemeClr val="tx1"/>
          </a:solidFill>
          <a:latin typeface="+mn-lt"/>
        </a:defRPr>
      </a:lvl2pPr>
      <a:lvl3pPr marL="913548" indent="-223631" algn="l" rtl="0" eaLnBrk="0" fontAlgn="base" hangingPunct="0">
        <a:spcBef>
          <a:spcPct val="20000"/>
        </a:spcBef>
        <a:spcAft>
          <a:spcPct val="0"/>
        </a:spcAft>
        <a:buFont typeface="Verdana" pitchFamily="34" charset="0"/>
        <a:buChar char="–"/>
        <a:defRPr>
          <a:solidFill>
            <a:schemeClr val="tx1"/>
          </a:solidFill>
          <a:latin typeface="+mn-lt"/>
        </a:defRPr>
      </a:lvl3pPr>
      <a:lvl4pPr marL="1264058" indent="-236318" algn="l" rtl="0" eaLnBrk="0" fontAlgn="base" hangingPunct="0">
        <a:spcBef>
          <a:spcPct val="20000"/>
        </a:spcBef>
        <a:spcAft>
          <a:spcPct val="0"/>
        </a:spcAft>
        <a:buFont typeface="Verdana" pitchFamily="34" charset="0"/>
        <a:buChar char="–"/>
        <a:defRPr sz="1600">
          <a:solidFill>
            <a:schemeClr val="tx1"/>
          </a:solidFill>
          <a:latin typeface="+mn-lt"/>
        </a:defRPr>
      </a:lvl4pPr>
      <a:lvl5pPr marL="1658977" indent="-234729" algn="l" rtl="0" eaLnBrk="0" fontAlgn="base" hangingPunct="0">
        <a:spcBef>
          <a:spcPct val="20000"/>
        </a:spcBef>
        <a:spcAft>
          <a:spcPct val="0"/>
        </a:spcAft>
        <a:buFont typeface="Verdana" pitchFamily="34" charset="0"/>
        <a:buChar char="–"/>
        <a:defRPr sz="1400">
          <a:solidFill>
            <a:schemeClr val="tx1"/>
          </a:solidFill>
          <a:latin typeface="+mn-lt"/>
        </a:defRPr>
      </a:lvl5pPr>
      <a:lvl6pPr marL="2115750" indent="-234729" algn="l" rtl="0" fontAlgn="base">
        <a:spcBef>
          <a:spcPct val="20000"/>
        </a:spcBef>
        <a:spcAft>
          <a:spcPct val="0"/>
        </a:spcAft>
        <a:buFont typeface="Verdana" pitchFamily="34" charset="0"/>
        <a:buChar char="–"/>
        <a:defRPr sz="1400">
          <a:solidFill>
            <a:schemeClr val="tx1"/>
          </a:solidFill>
          <a:latin typeface="+mn-lt"/>
        </a:defRPr>
      </a:lvl6pPr>
      <a:lvl7pPr marL="2572523" indent="-234729" algn="l" rtl="0" fontAlgn="base">
        <a:spcBef>
          <a:spcPct val="20000"/>
        </a:spcBef>
        <a:spcAft>
          <a:spcPct val="0"/>
        </a:spcAft>
        <a:buFont typeface="Verdana" pitchFamily="34" charset="0"/>
        <a:buChar char="–"/>
        <a:defRPr sz="1400">
          <a:solidFill>
            <a:schemeClr val="tx1"/>
          </a:solidFill>
          <a:latin typeface="+mn-lt"/>
        </a:defRPr>
      </a:lvl7pPr>
      <a:lvl8pPr marL="3029297" indent="-234729" algn="l" rtl="0" fontAlgn="base">
        <a:spcBef>
          <a:spcPct val="20000"/>
        </a:spcBef>
        <a:spcAft>
          <a:spcPct val="0"/>
        </a:spcAft>
        <a:buFont typeface="Verdana" pitchFamily="34" charset="0"/>
        <a:buChar char="–"/>
        <a:defRPr sz="1400">
          <a:solidFill>
            <a:schemeClr val="tx1"/>
          </a:solidFill>
          <a:latin typeface="+mn-lt"/>
        </a:defRPr>
      </a:lvl8pPr>
      <a:lvl9pPr marL="3486071" indent="-234729" algn="l" rtl="0" fontAlgn="base">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3548" rtl="0" eaLnBrk="1" latinLnBrk="0" hangingPunct="1">
        <a:defRPr sz="1800" kern="1200">
          <a:solidFill>
            <a:schemeClr val="tx1"/>
          </a:solidFill>
          <a:latin typeface="+mn-lt"/>
          <a:ea typeface="+mn-ea"/>
          <a:cs typeface="+mn-cs"/>
        </a:defRPr>
      </a:lvl1pPr>
      <a:lvl2pPr marL="456772" algn="l" defTabSz="913548" rtl="0" eaLnBrk="1" latinLnBrk="0" hangingPunct="1">
        <a:defRPr sz="1800" kern="1200">
          <a:solidFill>
            <a:schemeClr val="tx1"/>
          </a:solidFill>
          <a:latin typeface="+mn-lt"/>
          <a:ea typeface="+mn-ea"/>
          <a:cs typeface="+mn-cs"/>
        </a:defRPr>
      </a:lvl2pPr>
      <a:lvl3pPr marL="913548" algn="l" defTabSz="913548" rtl="0" eaLnBrk="1" latinLnBrk="0" hangingPunct="1">
        <a:defRPr sz="1800" kern="1200">
          <a:solidFill>
            <a:schemeClr val="tx1"/>
          </a:solidFill>
          <a:latin typeface="+mn-lt"/>
          <a:ea typeface="+mn-ea"/>
          <a:cs typeface="+mn-cs"/>
        </a:defRPr>
      </a:lvl3pPr>
      <a:lvl4pPr marL="1370322" algn="l" defTabSz="913548" rtl="0" eaLnBrk="1" latinLnBrk="0" hangingPunct="1">
        <a:defRPr sz="1800" kern="1200">
          <a:solidFill>
            <a:schemeClr val="tx1"/>
          </a:solidFill>
          <a:latin typeface="+mn-lt"/>
          <a:ea typeface="+mn-ea"/>
          <a:cs typeface="+mn-cs"/>
        </a:defRPr>
      </a:lvl4pPr>
      <a:lvl5pPr marL="1827094" algn="l" defTabSz="913548" rtl="0" eaLnBrk="1" latinLnBrk="0" hangingPunct="1">
        <a:defRPr sz="1800" kern="1200">
          <a:solidFill>
            <a:schemeClr val="tx1"/>
          </a:solidFill>
          <a:latin typeface="+mn-lt"/>
          <a:ea typeface="+mn-ea"/>
          <a:cs typeface="+mn-cs"/>
        </a:defRPr>
      </a:lvl5pPr>
      <a:lvl6pPr marL="2283868" algn="l" defTabSz="913548" rtl="0" eaLnBrk="1" latinLnBrk="0" hangingPunct="1">
        <a:defRPr sz="1800" kern="1200">
          <a:solidFill>
            <a:schemeClr val="tx1"/>
          </a:solidFill>
          <a:latin typeface="+mn-lt"/>
          <a:ea typeface="+mn-ea"/>
          <a:cs typeface="+mn-cs"/>
        </a:defRPr>
      </a:lvl6pPr>
      <a:lvl7pPr marL="2740642" algn="l" defTabSz="913548" rtl="0" eaLnBrk="1" latinLnBrk="0" hangingPunct="1">
        <a:defRPr sz="1800" kern="1200">
          <a:solidFill>
            <a:schemeClr val="tx1"/>
          </a:solidFill>
          <a:latin typeface="+mn-lt"/>
          <a:ea typeface="+mn-ea"/>
          <a:cs typeface="+mn-cs"/>
        </a:defRPr>
      </a:lvl7pPr>
      <a:lvl8pPr marL="3197412" algn="l" defTabSz="913548" rtl="0" eaLnBrk="1" latinLnBrk="0" hangingPunct="1">
        <a:defRPr sz="1800" kern="1200">
          <a:solidFill>
            <a:schemeClr val="tx1"/>
          </a:solidFill>
          <a:latin typeface="+mn-lt"/>
          <a:ea typeface="+mn-ea"/>
          <a:cs typeface="+mn-cs"/>
        </a:defRPr>
      </a:lvl8pPr>
      <a:lvl9pPr marL="3654188" algn="l" defTabSz="91354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6178"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86179" name="Rectangle 3"/>
          <p:cNvSpPr>
            <a:spLocks noGrp="1" noChangeArrowheads="1"/>
          </p:cNvSpPr>
          <p:nvPr>
            <p:ph type="body" idx="1"/>
          </p:nvPr>
        </p:nvSpPr>
        <p:spPr bwMode="auto">
          <a:xfrm>
            <a:off x="455613" y="1201749"/>
            <a:ext cx="8237537" cy="33035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6180" name="Rectangle 4"/>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defTabSz="828764" eaLnBrk="0" hangingPunct="0">
              <a:defRPr sz="800">
                <a:solidFill>
                  <a:srgbClr val="FFFFFF"/>
                </a:solidFill>
                <a:ea typeface="ＭＳ Ｐゴシック" pitchFamily="34" charset="-128"/>
              </a:defRPr>
            </a:lvl1pPr>
          </a:lstStyle>
          <a:p>
            <a:fld id="{9A849A83-BC09-4AE4-9D4E-2BA0FC4664E6}" type="slidenum">
              <a:rPr lang="en-US" smtClean="0"/>
              <a:pPr/>
              <a:t>‹#›</a:t>
            </a:fld>
            <a:endParaRPr lang="en-US" dirty="0"/>
          </a:p>
        </p:txBody>
      </p:sp>
      <p:pic>
        <p:nvPicPr>
          <p:cNvPr id="1586181" name="Picture 5" descr="Intel_white"/>
          <p:cNvPicPr>
            <a:picLocks noChangeAspect="1" noChangeArrowheads="1"/>
          </p:cNvPicPr>
          <p:nvPr/>
        </p:nvPicPr>
        <p:blipFill>
          <a:blip r:embed="rId15" cstate="print"/>
          <a:srcRect/>
          <a:stretch>
            <a:fillRect/>
          </a:stretch>
        </p:blipFill>
        <p:spPr bwMode="auto">
          <a:xfrm>
            <a:off x="7889877" y="6169029"/>
            <a:ext cx="811213" cy="541338"/>
          </a:xfrm>
          <a:prstGeom prst="rect">
            <a:avLst/>
          </a:prstGeom>
          <a:noFill/>
        </p:spPr>
      </p:pic>
      <p:pic>
        <p:nvPicPr>
          <p:cNvPr id="1586182" name="Picture 7" descr="Intel_white"/>
          <p:cNvPicPr>
            <a:picLocks noChangeAspect="1" noChangeArrowheads="1"/>
          </p:cNvPicPr>
          <p:nvPr/>
        </p:nvPicPr>
        <p:blipFill>
          <a:blip r:embed="rId16" cstate="print"/>
          <a:srcRect/>
          <a:stretch>
            <a:fillRect/>
          </a:stretch>
        </p:blipFill>
        <p:spPr bwMode="auto">
          <a:xfrm>
            <a:off x="7889877" y="6169029"/>
            <a:ext cx="811213" cy="541338"/>
          </a:xfrm>
          <a:prstGeom prst="rect">
            <a:avLst/>
          </a:prstGeom>
          <a:noFill/>
          <a:ln w="9525">
            <a:noFill/>
            <a:miter lim="800000"/>
            <a:headEnd/>
            <a:tailEnd/>
          </a:ln>
        </p:spPr>
      </p:pic>
      <p:sp>
        <p:nvSpPr>
          <p:cNvPr id="9225" name="Rectangle 9"/>
          <p:cNvSpPr>
            <a:spLocks noChangeArrowheads="1"/>
          </p:cNvSpPr>
          <p:nvPr/>
        </p:nvSpPr>
        <p:spPr bwMode="auto">
          <a:xfrm>
            <a:off x="2882900" y="6481768"/>
            <a:ext cx="4114800" cy="184150"/>
          </a:xfrm>
          <a:prstGeom prst="rect">
            <a:avLst/>
          </a:prstGeom>
          <a:noFill/>
          <a:ln w="9525">
            <a:noFill/>
            <a:miter lim="800000"/>
            <a:headEnd/>
            <a:tailEnd/>
          </a:ln>
          <a:effectLst/>
        </p:spPr>
        <p:txBody>
          <a:bodyPr lIns="0" tIns="0" rIns="0" bIns="0"/>
          <a:lstStyle/>
          <a:p>
            <a:pPr algn="l" defTabSz="828764"/>
            <a:r>
              <a:rPr lang="en-US" sz="1000" dirty="0">
                <a:solidFill>
                  <a:srgbClr val="FFFFFF"/>
                </a:solidFill>
                <a:ea typeface="ＭＳ Ｐゴシック" pitchFamily="34" charset="-128"/>
              </a:rPr>
              <a:t>Intel Embedded and Communications Group</a:t>
            </a:r>
          </a:p>
        </p:txBody>
      </p:sp>
      <p:sp>
        <p:nvSpPr>
          <p:cNvPr id="391176" name="Rectangle 8"/>
          <p:cNvSpPr>
            <a:spLocks noChangeArrowheads="1"/>
          </p:cNvSpPr>
          <p:nvPr/>
        </p:nvSpPr>
        <p:spPr bwMode="auto">
          <a:xfrm>
            <a:off x="11" y="6273800"/>
            <a:ext cx="396875" cy="457200"/>
          </a:xfrm>
          <a:prstGeom prst="rect">
            <a:avLst/>
          </a:prstGeom>
          <a:noFill/>
          <a:ln w="9525">
            <a:noFill/>
            <a:miter lim="800000"/>
            <a:headEnd/>
            <a:tailEnd/>
          </a:ln>
        </p:spPr>
        <p:txBody>
          <a:bodyPr lIns="91311" tIns="45658" rIns="91311" bIns="45658" anchor="b"/>
          <a:lstStyle/>
          <a:p>
            <a:pPr algn="r" defTabSz="828764">
              <a:defRPr/>
            </a:pPr>
            <a:fld id="{DEBD30AD-0F1D-423A-AFD3-A64A7635E0BF}" type="slidenum">
              <a:rPr lang="en-US" sz="1000">
                <a:solidFill>
                  <a:srgbClr val="FFFFFF"/>
                </a:solidFill>
                <a:latin typeface="Arial" pitchFamily="34" charset="0"/>
              </a:rPr>
              <a:pPr algn="r" defTabSz="828764">
                <a:defRPr/>
              </a:pPr>
              <a:t>‹#›</a:t>
            </a:fld>
            <a:endParaRPr lang="en-US" sz="1000" dirty="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Lst>
  <p:transition>
    <p:fade/>
  </p:transition>
  <p:timing>
    <p:tnLst>
      <p:par>
        <p:cTn id="1" dur="indefinite" restart="never" nodeType="tmRoot"/>
      </p:par>
    </p:tnLst>
  </p:timing>
  <p:hf hdr="0" ftr="0" dt="0"/>
  <p:txStyles>
    <p:titleStyle>
      <a:lvl1pPr algn="l" rtl="0" fontAlgn="base">
        <a:lnSpc>
          <a:spcPct val="90000"/>
        </a:lnSpc>
        <a:spcBef>
          <a:spcPct val="30000"/>
        </a:spcBef>
        <a:spcAft>
          <a:spcPct val="0"/>
        </a:spcAft>
        <a:defRPr sz="3200" b="1">
          <a:solidFill>
            <a:schemeClr val="bg2"/>
          </a:solidFill>
          <a:latin typeface="+mj-lt"/>
          <a:ea typeface="+mj-ea"/>
          <a:cs typeface="+mj-cs"/>
        </a:defRPr>
      </a:lvl1pPr>
      <a:lvl2pPr algn="l" rtl="0" fontAlgn="base">
        <a:lnSpc>
          <a:spcPct val="90000"/>
        </a:lnSpc>
        <a:spcBef>
          <a:spcPct val="30000"/>
        </a:spcBef>
        <a:spcAft>
          <a:spcPct val="0"/>
        </a:spcAft>
        <a:defRPr sz="3200" b="1">
          <a:solidFill>
            <a:schemeClr val="bg2"/>
          </a:solidFill>
          <a:latin typeface="Verdana" pitchFamily="34" charset="0"/>
          <a:cs typeface="Arial" pitchFamily="34" charset="0"/>
        </a:defRPr>
      </a:lvl2pPr>
      <a:lvl3pPr algn="l" rtl="0" fontAlgn="base">
        <a:lnSpc>
          <a:spcPct val="90000"/>
        </a:lnSpc>
        <a:spcBef>
          <a:spcPct val="30000"/>
        </a:spcBef>
        <a:spcAft>
          <a:spcPct val="0"/>
        </a:spcAft>
        <a:defRPr sz="3200" b="1">
          <a:solidFill>
            <a:schemeClr val="bg2"/>
          </a:solidFill>
          <a:latin typeface="Verdana" pitchFamily="34" charset="0"/>
          <a:cs typeface="Arial" pitchFamily="34" charset="0"/>
        </a:defRPr>
      </a:lvl3pPr>
      <a:lvl4pPr algn="l" rtl="0" fontAlgn="base">
        <a:lnSpc>
          <a:spcPct val="90000"/>
        </a:lnSpc>
        <a:spcBef>
          <a:spcPct val="30000"/>
        </a:spcBef>
        <a:spcAft>
          <a:spcPct val="0"/>
        </a:spcAft>
        <a:defRPr sz="3200" b="1">
          <a:solidFill>
            <a:schemeClr val="bg2"/>
          </a:solidFill>
          <a:latin typeface="Verdana" pitchFamily="34" charset="0"/>
          <a:cs typeface="Arial" pitchFamily="34" charset="0"/>
        </a:defRPr>
      </a:lvl4pPr>
      <a:lvl5pPr algn="l" rtl="0" fontAlgn="base">
        <a:lnSpc>
          <a:spcPct val="90000"/>
        </a:lnSpc>
        <a:spcBef>
          <a:spcPct val="30000"/>
        </a:spcBef>
        <a:spcAft>
          <a:spcPct val="0"/>
        </a:spcAft>
        <a:defRPr sz="3200" b="1">
          <a:solidFill>
            <a:schemeClr val="bg2"/>
          </a:solidFill>
          <a:latin typeface="Verdana" pitchFamily="34" charset="0"/>
          <a:cs typeface="Arial" pitchFamily="34" charset="0"/>
        </a:defRPr>
      </a:lvl5pPr>
      <a:lvl6pPr marL="4566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3358"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70038"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6715"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5168" indent="-225168" algn="l" rtl="0" fontAlgn="base">
        <a:lnSpc>
          <a:spcPct val="90000"/>
        </a:lnSpc>
        <a:spcBef>
          <a:spcPct val="30000"/>
        </a:spcBef>
        <a:spcAft>
          <a:spcPct val="0"/>
        </a:spcAft>
        <a:buChar char="•"/>
        <a:defRPr sz="2400">
          <a:solidFill>
            <a:srgbClr val="333333"/>
          </a:solidFill>
          <a:latin typeface="+mn-lt"/>
          <a:ea typeface="+mn-ea"/>
          <a:cs typeface="+mn-cs"/>
        </a:defRPr>
      </a:lvl1pPr>
      <a:lvl2pPr marL="575609" indent="-236269" algn="l" rtl="0" fontAlgn="base">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3358" indent="-223584" algn="l" rtl="0" fontAlgn="base">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5611" indent="-168083" algn="l" rtl="0" fontAlgn="base">
        <a:lnSpc>
          <a:spcPct val="90000"/>
        </a:lnSpc>
        <a:spcBef>
          <a:spcPct val="30000"/>
        </a:spcBef>
        <a:spcAft>
          <a:spcPct val="0"/>
        </a:spcAft>
        <a:buSzPct val="130000"/>
        <a:buFont typeface="Times" pitchFamily="18" charset="0"/>
        <a:buChar char="•"/>
        <a:defRPr sz="1600">
          <a:solidFill>
            <a:srgbClr val="333333"/>
          </a:solidFill>
          <a:latin typeface="+mn-lt"/>
          <a:cs typeface="+mn-cs"/>
        </a:defRPr>
      </a:lvl4pPr>
      <a:lvl5pPr marL="1544463"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2001142"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7820"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4501"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71178"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703263" y="6248400"/>
            <a:ext cx="1898650" cy="457200"/>
          </a:xfrm>
          <a:prstGeom prst="roundRect">
            <a:avLst>
              <a:gd name="adj" fmla="val 347"/>
            </a:avLst>
          </a:prstGeom>
          <a:noFill/>
          <a:ln w="9525">
            <a:noFill/>
            <a:round/>
            <a:headEnd/>
            <a:tailEnd/>
          </a:ln>
        </p:spPr>
        <p:txBody>
          <a:bodyPr wrap="none" lIns="91320" tIns="45663" rIns="91320" bIns="45663" anchor="ctr"/>
          <a:lstStyle/>
          <a:p>
            <a:pPr algn="l" defTabSz="828764">
              <a:lnSpc>
                <a:spcPct val="80000"/>
              </a:lnSpc>
              <a:spcBef>
                <a:spcPct val="20000"/>
              </a:spcBef>
              <a:buFont typeface="Verdana" pitchFamily="34" charset="0"/>
              <a:buChar char="•"/>
            </a:pPr>
            <a:endParaRPr lang="en-US" sz="4400" dirty="0">
              <a:solidFill>
                <a:srgbClr val="000000"/>
              </a:solidFill>
            </a:endParaRPr>
          </a:p>
        </p:txBody>
      </p:sp>
      <p:pic>
        <p:nvPicPr>
          <p:cNvPr id="27654" name="Picture 6"/>
          <p:cNvPicPr>
            <a:picLocks noChangeAspect="1" noChangeArrowheads="1"/>
          </p:cNvPicPr>
          <p:nvPr/>
        </p:nvPicPr>
        <p:blipFill>
          <a:blip r:embed="rId13" cstate="print"/>
          <a:srcRect/>
          <a:stretch>
            <a:fillRect/>
          </a:stretch>
        </p:blipFill>
        <p:spPr bwMode="auto">
          <a:xfrm>
            <a:off x="7010400" y="6019800"/>
            <a:ext cx="1752600" cy="685800"/>
          </a:xfrm>
          <a:prstGeom prst="rect">
            <a:avLst/>
          </a:prstGeom>
          <a:noFill/>
        </p:spPr>
      </p:pic>
      <p:sp>
        <p:nvSpPr>
          <p:cNvPr id="27655" name="Rectangle 7"/>
          <p:cNvSpPr>
            <a:spLocks noGrp="1" noChangeArrowheads="1"/>
          </p:cNvSpPr>
          <p:nvPr>
            <p:ph type="title"/>
          </p:nvPr>
        </p:nvSpPr>
        <p:spPr bwMode="auto">
          <a:xfrm>
            <a:off x="812802" y="657230"/>
            <a:ext cx="7512050" cy="542925"/>
          </a:xfrm>
          <a:prstGeom prst="rect">
            <a:avLst/>
          </a:prstGeom>
          <a:noFill/>
          <a:ln w="9525">
            <a:noFill/>
            <a:miter lim="800000"/>
            <a:headEnd/>
            <a:tailEnd/>
          </a:ln>
          <a:effectLst/>
        </p:spPr>
        <p:txBody>
          <a:bodyPr vert="horz" wrap="square" lIns="92043" tIns="46020" rIns="92043" bIns="46020" numCol="1" anchor="t" anchorCtr="0" compatLnSpc="1">
            <a:prstTxWarp prst="textNoShape">
              <a:avLst/>
            </a:prstTxWarp>
          </a:bodyPr>
          <a:lstStyle/>
          <a:p>
            <a:pPr lvl="0"/>
            <a:r>
              <a:rPr lang="en-GB" smtClean="0"/>
              <a:t>Click to edit the title text format</a:t>
            </a:r>
          </a:p>
        </p:txBody>
      </p:sp>
      <p:sp>
        <p:nvSpPr>
          <p:cNvPr id="27656" name="Rectangle 8"/>
          <p:cNvSpPr>
            <a:spLocks noGrp="1" noChangeArrowheads="1"/>
          </p:cNvSpPr>
          <p:nvPr>
            <p:ph type="body" idx="1"/>
          </p:nvPr>
        </p:nvSpPr>
        <p:spPr bwMode="auto">
          <a:xfrm>
            <a:off x="892175" y="1600200"/>
            <a:ext cx="7366000" cy="4108450"/>
          </a:xfrm>
          <a:prstGeom prst="rect">
            <a:avLst/>
          </a:prstGeom>
          <a:noFill/>
          <a:ln w="9525">
            <a:noFill/>
            <a:miter lim="800000"/>
            <a:headEnd/>
            <a:tailEnd/>
          </a:ln>
          <a:effectLst/>
        </p:spPr>
        <p:txBody>
          <a:bodyPr vert="horz" wrap="square" lIns="92043" tIns="46020" rIns="92043" bIns="460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448705" rtl="0" fontAlgn="base">
        <a:spcBef>
          <a:spcPct val="0"/>
        </a:spcBef>
        <a:spcAft>
          <a:spcPct val="0"/>
        </a:spcAft>
        <a:buClr>
          <a:srgbClr val="000000"/>
        </a:buClr>
        <a:buSzPct val="100000"/>
        <a:buFont typeface="Arial" pitchFamily="34" charset="0"/>
        <a:defRPr sz="4400">
          <a:solidFill>
            <a:srgbClr val="000000"/>
          </a:solidFill>
          <a:latin typeface="+mj-lt"/>
          <a:ea typeface="+mj-ea"/>
          <a:cs typeface="+mj-cs"/>
        </a:defRPr>
      </a:lvl1pPr>
      <a:lvl2pPr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2pPr>
      <a:lvl3pPr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3pPr>
      <a:lvl4pPr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4pPr>
      <a:lvl5pPr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5pPr>
      <a:lvl6pPr marL="456631"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6pPr>
      <a:lvl7pPr marL="913264"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7pPr>
      <a:lvl8pPr marL="1369896"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8pPr>
      <a:lvl9pPr marL="1826526" algn="l" defTabSz="448705"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9pPr>
    </p:titleStyle>
    <p:bodyStyle>
      <a:lvl1pPr marL="374182" indent="-374182" algn="l" defTabSz="448705" rtl="0" fontAlgn="base">
        <a:lnSpc>
          <a:spcPct val="90000"/>
        </a:lnSpc>
        <a:spcBef>
          <a:spcPts val="550"/>
        </a:spcBef>
        <a:spcAft>
          <a:spcPct val="0"/>
        </a:spcAft>
        <a:buClr>
          <a:srgbClr val="1BFFB7"/>
        </a:buClr>
        <a:buSzPct val="100000"/>
        <a:buFont typeface="Monotype Sorts" pitchFamily="2" charset="2"/>
        <a:buChar char=""/>
        <a:defRPr sz="2200">
          <a:solidFill>
            <a:srgbClr val="000000"/>
          </a:solidFill>
          <a:latin typeface="+mn-lt"/>
          <a:ea typeface="+mn-ea"/>
          <a:cs typeface="+mn-cs"/>
        </a:defRPr>
      </a:lvl1pPr>
      <a:lvl2pPr marL="792764" indent="-290152" algn="l" defTabSz="448705" rtl="0" fontAlgn="base">
        <a:lnSpc>
          <a:spcPct val="120000"/>
        </a:lnSpc>
        <a:spcBef>
          <a:spcPct val="0"/>
        </a:spcBef>
        <a:spcAft>
          <a:spcPct val="0"/>
        </a:spcAft>
        <a:buClr>
          <a:srgbClr val="1BFFB7"/>
        </a:buClr>
        <a:buSzPct val="100000"/>
        <a:buFont typeface="Arial" pitchFamily="34" charset="0"/>
        <a:buChar char="–"/>
        <a:defRPr sz="1700">
          <a:solidFill>
            <a:srgbClr val="000000"/>
          </a:solidFill>
          <a:latin typeface="+mn-lt"/>
          <a:cs typeface="+mn-cs"/>
        </a:defRPr>
      </a:lvl2pPr>
      <a:lvl3pPr marL="1109870" indent="-196607" algn="l" defTabSz="448705" rtl="0" fontAlgn="base">
        <a:spcBef>
          <a:spcPts val="600"/>
        </a:spcBef>
        <a:spcAft>
          <a:spcPct val="0"/>
        </a:spcAft>
        <a:buClr>
          <a:srgbClr val="000000"/>
        </a:buClr>
        <a:buSzPct val="100000"/>
        <a:buFont typeface="Times New Roman" pitchFamily="18" charset="0"/>
        <a:buChar char="•"/>
        <a:defRPr sz="2400">
          <a:solidFill>
            <a:srgbClr val="000000"/>
          </a:solidFill>
          <a:latin typeface="+mj-lt"/>
          <a:cs typeface="+mn-cs"/>
        </a:defRPr>
      </a:lvl3pPr>
      <a:lvl4pPr marL="1472954" indent="-207705"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4pPr>
      <a:lvl5pPr marL="1896291" indent="-204534"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5pPr>
      <a:lvl6pPr marL="2352919" indent="-204534"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6pPr>
      <a:lvl7pPr marL="2809551" indent="-204534"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7pPr>
      <a:lvl8pPr marL="3266183" indent="-204534"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8pPr>
      <a:lvl9pPr marL="3722817" indent="-204534" algn="l" defTabSz="448705"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9pPr>
    </p:bodyStyle>
    <p:otherStyle>
      <a:defPPr>
        <a:defRPr lang="en-U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809858" name="Picture 2" descr="intellogo"/>
          <p:cNvPicPr>
            <a:picLocks noChangeAspect="1" noChangeArrowheads="1"/>
          </p:cNvPicPr>
          <p:nvPr/>
        </p:nvPicPr>
        <p:blipFill>
          <a:blip r:embed="rId13" cstate="print"/>
          <a:srcRect/>
          <a:stretch>
            <a:fillRect/>
          </a:stretch>
        </p:blipFill>
        <p:spPr bwMode="invGray">
          <a:xfrm>
            <a:off x="8201025" y="6170617"/>
            <a:ext cx="765175" cy="549275"/>
          </a:xfrm>
          <a:prstGeom prst="rect">
            <a:avLst/>
          </a:prstGeom>
          <a:noFill/>
        </p:spPr>
      </p:pic>
      <p:sp>
        <p:nvSpPr>
          <p:cNvPr id="2809859" name="Rectangle 3"/>
          <p:cNvSpPr>
            <a:spLocks noGrp="1" noChangeArrowheads="1"/>
          </p:cNvSpPr>
          <p:nvPr>
            <p:ph type="title"/>
          </p:nvPr>
        </p:nvSpPr>
        <p:spPr bwMode="auto">
          <a:xfrm>
            <a:off x="457200" y="274649"/>
            <a:ext cx="8229600" cy="733425"/>
          </a:xfrm>
          <a:prstGeom prst="rect">
            <a:avLst/>
          </a:prstGeom>
          <a:noFill/>
          <a:ln w="9525">
            <a:noFill/>
            <a:miter lim="800000"/>
            <a:headEnd/>
            <a:tailEnd/>
          </a:ln>
          <a:effectLst/>
        </p:spPr>
        <p:txBody>
          <a:bodyPr vert="horz" wrap="square" lIns="91330" tIns="45667" rIns="91330" bIns="45667" numCol="1" anchor="ctr" anchorCtr="0" compatLnSpc="1">
            <a:prstTxWarp prst="textNoShape">
              <a:avLst/>
            </a:prstTxWarp>
          </a:bodyPr>
          <a:lstStyle/>
          <a:p>
            <a:pPr lvl="0"/>
            <a:r>
              <a:rPr lang="en-US" smtClean="0"/>
              <a:t>Click to edit Master title style</a:t>
            </a:r>
          </a:p>
        </p:txBody>
      </p:sp>
      <p:sp>
        <p:nvSpPr>
          <p:cNvPr id="2809860" name="Rectangle 4"/>
          <p:cNvSpPr>
            <a:spLocks noGrp="1" noChangeArrowheads="1"/>
          </p:cNvSpPr>
          <p:nvPr>
            <p:ph type="body" idx="1"/>
          </p:nvPr>
        </p:nvSpPr>
        <p:spPr bwMode="auto">
          <a:xfrm>
            <a:off x="457200" y="1152525"/>
            <a:ext cx="8229600" cy="4973638"/>
          </a:xfrm>
          <a:prstGeom prst="rect">
            <a:avLst/>
          </a:prstGeom>
          <a:noFill/>
          <a:ln w="9525">
            <a:noFill/>
            <a:miter lim="800000"/>
            <a:headEnd/>
            <a:tailEnd/>
          </a:ln>
          <a:effectLst/>
        </p:spPr>
        <p:txBody>
          <a:bodyPr vert="horz" wrap="square" lIns="91330" tIns="45667" rIns="91330" bIns="456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3"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fade/>
  </p:transition>
  <p:timing>
    <p:tnLst>
      <p:par>
        <p:cTn id="1" dur="indefinite" restart="never" nodeType="tmRoot"/>
      </p:par>
    </p:tnLst>
  </p:timing>
  <p:txStyles>
    <p:titleStyle>
      <a:lvl1pPr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2pPr>
      <a:lvl3pPr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3pPr>
      <a:lvl4pPr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4pPr>
      <a:lvl5pPr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5pPr>
      <a:lvl6pPr marL="456678"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6pPr>
      <a:lvl7pPr marL="913358"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7pPr>
      <a:lvl8pPr marL="1370038"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8pPr>
      <a:lvl9pPr marL="1826715" algn="ctr" rtl="0" fontAlgn="base">
        <a:lnSpc>
          <a:spcPct val="90000"/>
        </a:lnSpc>
        <a:spcBef>
          <a:spcPct val="0"/>
        </a:spcBef>
        <a:spcAft>
          <a:spcPct val="0"/>
        </a:spcAft>
        <a:defRPr sz="3200" b="1">
          <a:solidFill>
            <a:schemeClr val="tx1"/>
          </a:solidFill>
          <a:effectLst>
            <a:outerShdw blurRad="38100" dist="38100" dir="2700000" algn="tl">
              <a:srgbClr val="C0C0C0"/>
            </a:outerShdw>
          </a:effectLst>
          <a:latin typeface="Verdana" pitchFamily="34" charset="0"/>
          <a:cs typeface="Arial" pitchFamily="34" charset="0"/>
        </a:defRPr>
      </a:lvl9pPr>
    </p:titleStyle>
    <p:bodyStyle>
      <a:lvl1pPr marL="225168" indent="-225168" algn="l" rtl="0" fontAlgn="base">
        <a:lnSpc>
          <a:spcPct val="95000"/>
        </a:lnSpc>
        <a:spcBef>
          <a:spcPct val="30000"/>
        </a:spcBef>
        <a:spcAft>
          <a:spcPct val="0"/>
        </a:spcAft>
        <a:buClr>
          <a:schemeClr val="tx1"/>
        </a:buClr>
        <a:buFont typeface="Wingdings" pitchFamily="2" charset="2"/>
        <a:buChar char=""/>
        <a:defRPr sz="2800">
          <a:solidFill>
            <a:srgbClr val="FFFFFF"/>
          </a:solidFill>
          <a:effectLst>
            <a:outerShdw blurRad="38100" dist="38100" dir="2700000" algn="tl">
              <a:srgbClr val="C0C0C0"/>
            </a:outerShdw>
          </a:effectLst>
          <a:latin typeface="+mn-lt"/>
          <a:ea typeface="+mn-ea"/>
          <a:cs typeface="+mn-cs"/>
        </a:defRPr>
      </a:lvl1pPr>
      <a:lvl2pPr marL="569264" indent="-225168" algn="l" rtl="0" fontAlgn="base">
        <a:lnSpc>
          <a:spcPct val="95000"/>
        </a:lnSpc>
        <a:spcBef>
          <a:spcPct val="30000"/>
        </a:spcBef>
        <a:spcAft>
          <a:spcPct val="0"/>
        </a:spcAft>
        <a:buClr>
          <a:schemeClr val="tx1"/>
        </a:buClr>
        <a:buChar char="–"/>
        <a:defRPr sz="2400">
          <a:solidFill>
            <a:schemeClr val="tx1"/>
          </a:solidFill>
          <a:effectLst>
            <a:outerShdw blurRad="38100" dist="38100" dir="2700000" algn="tl">
              <a:srgbClr val="C0C0C0"/>
            </a:outerShdw>
          </a:effectLst>
          <a:latin typeface="+mn-lt"/>
          <a:cs typeface="+mn-cs"/>
        </a:defRPr>
      </a:lvl2pPr>
      <a:lvl3pPr marL="913358" indent="-225168" algn="l" rtl="0" fontAlgn="base">
        <a:lnSpc>
          <a:spcPct val="95000"/>
        </a:lnSpc>
        <a:spcBef>
          <a:spcPct val="30000"/>
        </a:spcBef>
        <a:spcAft>
          <a:spcPct val="0"/>
        </a:spcAft>
        <a:buClr>
          <a:schemeClr val="tx1"/>
        </a:buClr>
        <a:buChar char="–"/>
        <a:defRPr sz="2200">
          <a:solidFill>
            <a:srgbClr val="FFFFFF"/>
          </a:solidFill>
          <a:effectLst>
            <a:outerShdw blurRad="38100" dist="38100" dir="2700000" algn="tl">
              <a:srgbClr val="C0C0C0"/>
            </a:outerShdw>
          </a:effectLst>
          <a:latin typeface="+mn-lt"/>
          <a:cs typeface="+mn-cs"/>
        </a:defRPr>
      </a:lvl3pPr>
      <a:lvl4pPr marL="1381137" indent="-239440"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4pPr>
      <a:lvl5pPr marL="1725231" indent="-229925"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5pPr>
      <a:lvl6pPr marL="2181912" indent="-229925"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6pPr>
      <a:lvl7pPr marL="2638592" indent="-229925"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7pPr>
      <a:lvl8pPr marL="3095267" indent="-229925"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8pPr>
      <a:lvl9pPr marL="3551946" indent="-229925"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pitchFamily="34" charset="0"/>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5040" y="158435"/>
            <a:ext cx="8238240" cy="890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5040" y="1201104"/>
            <a:ext cx="8238240" cy="33037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sldNum" sz="quarter" idx="4"/>
          </p:nvPr>
        </p:nvSpPr>
        <p:spPr bwMode="auto">
          <a:xfrm>
            <a:off x="8714880" y="6654939"/>
            <a:ext cx="416160" cy="305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defTabSz="406384" eaLnBrk="0" hangingPunct="0">
              <a:lnSpc>
                <a:spcPct val="100000"/>
              </a:lnSpc>
              <a:spcBef>
                <a:spcPct val="0"/>
              </a:spcBef>
              <a:buFontTx/>
              <a:buNone/>
              <a:defRPr sz="800" b="1">
                <a:solidFill>
                  <a:srgbClr val="FFFFFF"/>
                </a:solidFill>
                <a:effectLst>
                  <a:outerShdw blurRad="38100" dist="38100" dir="2700000" algn="tl">
                    <a:srgbClr val="000000">
                      <a:alpha val="43137"/>
                    </a:srgbClr>
                  </a:outerShdw>
                </a:effectLst>
                <a:latin typeface="Verdana" pitchFamily="34" charset="0"/>
                <a:ea typeface="MS PGothic" pitchFamily="34" charset="-128"/>
              </a:defRPr>
            </a:lvl1pPr>
          </a:lstStyle>
          <a:p>
            <a:pPr>
              <a:defRPr/>
            </a:pPr>
            <a:fld id="{0ECC7D95-DCD1-4DF0-ABB1-4F9076C29A35}" type="slidenum">
              <a:rPr lang="en-US"/>
              <a:pPr>
                <a:defRPr/>
              </a:pPr>
              <a:t>‹#›</a:t>
            </a:fld>
            <a:endParaRPr lang="en-US"/>
          </a:p>
        </p:txBody>
      </p:sp>
      <p:pic>
        <p:nvPicPr>
          <p:cNvPr id="18437" name="Picture 5" descr="Intel_white"/>
          <p:cNvPicPr>
            <a:picLocks noChangeAspect="1" noChangeArrowheads="1"/>
          </p:cNvPicPr>
          <p:nvPr/>
        </p:nvPicPr>
        <p:blipFill>
          <a:blip r:embed="rId13" cstate="print"/>
          <a:srcRect/>
          <a:stretch>
            <a:fillRect/>
          </a:stretch>
        </p:blipFill>
        <p:spPr bwMode="auto">
          <a:xfrm>
            <a:off x="7889760" y="6169626"/>
            <a:ext cx="810720" cy="540057"/>
          </a:xfrm>
          <a:prstGeom prst="rect">
            <a:avLst/>
          </a:prstGeom>
          <a:noFill/>
          <a:ln w="9525">
            <a:noFill/>
            <a:miter lim="800000"/>
            <a:headEnd/>
            <a:tailEnd/>
          </a:ln>
        </p:spPr>
      </p:pic>
      <p:pic>
        <p:nvPicPr>
          <p:cNvPr id="18438" name="Picture 7" descr="Intel_white"/>
          <p:cNvPicPr>
            <a:picLocks noChangeAspect="1" noChangeArrowheads="1"/>
          </p:cNvPicPr>
          <p:nvPr userDrawn="1"/>
        </p:nvPicPr>
        <p:blipFill>
          <a:blip r:embed="rId14" cstate="print"/>
          <a:srcRect/>
          <a:stretch>
            <a:fillRect/>
          </a:stretch>
        </p:blipFill>
        <p:spPr bwMode="auto">
          <a:xfrm>
            <a:off x="7889760" y="6169626"/>
            <a:ext cx="810720" cy="540057"/>
          </a:xfrm>
          <a:prstGeom prst="rect">
            <a:avLst/>
          </a:prstGeom>
          <a:noFill/>
          <a:ln w="9525">
            <a:noFill/>
            <a:miter lim="800000"/>
            <a:headEnd/>
            <a:tailEnd/>
          </a:ln>
        </p:spPr>
      </p:pic>
      <p:sp>
        <p:nvSpPr>
          <p:cNvPr id="30727" name="Rectangle 2"/>
          <p:cNvSpPr>
            <a:spLocks noChangeArrowheads="1"/>
          </p:cNvSpPr>
          <p:nvPr userDrawn="1"/>
        </p:nvSpPr>
        <p:spPr bwMode="auto">
          <a:xfrm>
            <a:off x="237600" y="6339805"/>
            <a:ext cx="1232640" cy="276417"/>
          </a:xfrm>
          <a:prstGeom prst="rect">
            <a:avLst/>
          </a:prstGeom>
          <a:noFill/>
          <a:ln w="9525">
            <a:noFill/>
            <a:miter lim="800000"/>
            <a:headEnd/>
            <a:tailEnd/>
          </a:ln>
        </p:spPr>
        <p:txBody>
          <a:bodyPr lIns="0" tIns="0" rIns="0" bIns="0" anchor="b">
            <a:spAutoFit/>
          </a:bodyPr>
          <a:lstStyle/>
          <a:p>
            <a:pPr defTabSz="406384">
              <a:lnSpc>
                <a:spcPct val="90000"/>
              </a:lnSpc>
              <a:spcBef>
                <a:spcPct val="30000"/>
              </a:spcBef>
              <a:defRPr/>
            </a:pPr>
            <a:r>
              <a:rPr lang="en-US" dirty="0">
                <a:solidFill>
                  <a:srgbClr val="FFFFFF"/>
                </a:solidFill>
                <a:ea typeface="MS PGothic" pitchFamily="34" charset="-128"/>
              </a:rPr>
              <a:t>Rethink.</a:t>
            </a:r>
          </a:p>
        </p:txBody>
      </p:sp>
      <p:sp>
        <p:nvSpPr>
          <p:cNvPr id="30728" name="Line 8"/>
          <p:cNvSpPr>
            <a:spLocks noChangeShapeType="1"/>
          </p:cNvSpPr>
          <p:nvPr userDrawn="1"/>
        </p:nvSpPr>
        <p:spPr bwMode="auto">
          <a:xfrm>
            <a:off x="1860480" y="6339546"/>
            <a:ext cx="0" cy="233304"/>
          </a:xfrm>
          <a:prstGeom prst="line">
            <a:avLst/>
          </a:prstGeom>
          <a:noFill/>
          <a:ln w="15875">
            <a:solidFill>
              <a:schemeClr val="bg1"/>
            </a:solidFill>
            <a:round/>
            <a:headEnd/>
            <a:tailEnd/>
          </a:ln>
          <a:effectLst/>
        </p:spPr>
        <p:txBody>
          <a:bodyPr wrap="none" lIns="91145" tIns="45575" rIns="91145" bIns="45575" anchor="ctr"/>
          <a:lstStyle/>
          <a:p>
            <a:pPr algn="l" defTabSz="406384">
              <a:lnSpc>
                <a:spcPct val="80000"/>
              </a:lnSpc>
              <a:spcBef>
                <a:spcPct val="20000"/>
              </a:spcBef>
              <a:buFont typeface="Verdana" pitchFamily="34" charset="0"/>
              <a:buChar char="•"/>
              <a:defRPr/>
            </a:pPr>
            <a:endParaRPr lang="en-US" sz="4400" dirty="0">
              <a:solidFill>
                <a:srgbClr val="111111"/>
              </a:solidFill>
            </a:endParaRPr>
          </a:p>
        </p:txBody>
      </p:sp>
      <p:pic>
        <p:nvPicPr>
          <p:cNvPr id="18441" name="Picture 9" descr="Intel_white"/>
          <p:cNvPicPr>
            <a:picLocks noChangeAspect="1" noChangeArrowheads="1"/>
          </p:cNvPicPr>
          <p:nvPr userDrawn="1"/>
        </p:nvPicPr>
        <p:blipFill>
          <a:blip r:embed="rId14" cstate="print"/>
          <a:srcRect/>
          <a:stretch>
            <a:fillRect/>
          </a:stretch>
        </p:blipFill>
        <p:spPr bwMode="auto">
          <a:xfrm>
            <a:off x="7889760" y="6169626"/>
            <a:ext cx="810720" cy="540057"/>
          </a:xfrm>
          <a:prstGeom prst="rect">
            <a:avLst/>
          </a:prstGeom>
          <a:noFill/>
          <a:ln w="9525">
            <a:noFill/>
            <a:miter lim="800000"/>
            <a:headEnd/>
            <a:tailEnd/>
          </a:ln>
        </p:spPr>
      </p:pic>
      <p:sp>
        <p:nvSpPr>
          <p:cNvPr id="30730" name="Rectangle 10"/>
          <p:cNvSpPr>
            <a:spLocks noChangeArrowheads="1"/>
          </p:cNvSpPr>
          <p:nvPr userDrawn="1"/>
        </p:nvSpPr>
        <p:spPr bwMode="auto">
          <a:xfrm>
            <a:off x="0" y="6552688"/>
            <a:ext cx="416160" cy="305312"/>
          </a:xfrm>
          <a:prstGeom prst="rect">
            <a:avLst/>
          </a:prstGeom>
          <a:noFill/>
          <a:ln w="9525">
            <a:noFill/>
            <a:miter lim="800000"/>
            <a:headEnd/>
            <a:tailEnd/>
          </a:ln>
          <a:effectLst/>
        </p:spPr>
        <p:txBody>
          <a:bodyPr lIns="0" tIns="0" rIns="0" bIns="0" anchor="ctr" anchorCtr="1"/>
          <a:lstStyle/>
          <a:p>
            <a:pPr algn="l" defTabSz="406384">
              <a:defRPr/>
            </a:pPr>
            <a:fld id="{6DDB3168-DAA1-421C-90C0-7F0F50EBF475}" type="slidenum">
              <a:rPr lang="en-US" sz="900">
                <a:solidFill>
                  <a:srgbClr val="FFFFFF"/>
                </a:solidFill>
              </a:rPr>
              <a:pPr algn="l" defTabSz="406384">
                <a:defRPr/>
              </a:pPr>
              <a:t>‹#›</a:t>
            </a:fld>
            <a:endParaRPr lang="en-US"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ransition>
    <p:fade/>
  </p:transition>
  <p:timing>
    <p:tnLst>
      <p:par>
        <p:cTn id="1" dur="indefinite" restart="never" nodeType="tmRoot"/>
      </p:par>
    </p:tnLst>
  </p:timing>
  <p:txStyles>
    <p:titleStyle>
      <a:lvl1pPr algn="l" rtl="0" eaLnBrk="0" fontAlgn="base" hangingPunct="0">
        <a:lnSpc>
          <a:spcPct val="90000"/>
        </a:lnSpc>
        <a:spcBef>
          <a:spcPct val="30000"/>
        </a:spcBef>
        <a:spcAft>
          <a:spcPct val="0"/>
        </a:spcAft>
        <a:defRPr sz="3200" b="1">
          <a:solidFill>
            <a:schemeClr val="bg2"/>
          </a:solidFill>
          <a:latin typeface="+mj-lt"/>
          <a:ea typeface="+mj-ea"/>
          <a:cs typeface="+mj-cs"/>
        </a:defRPr>
      </a:lvl1pPr>
      <a:lvl2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2pPr>
      <a:lvl3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3pPr>
      <a:lvl4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4pPr>
      <a:lvl5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5pPr>
      <a:lvl6pPr marL="4557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1560"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67343"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3121"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4223" indent="-224223" algn="l" rtl="0" eaLnBrk="0" fontAlgn="base" hangingPunct="0">
        <a:lnSpc>
          <a:spcPct val="90000"/>
        </a:lnSpc>
        <a:spcBef>
          <a:spcPct val="30000"/>
        </a:spcBef>
        <a:spcAft>
          <a:spcPct val="0"/>
        </a:spcAft>
        <a:buChar char="•"/>
        <a:defRPr sz="2400">
          <a:solidFill>
            <a:srgbClr val="333333"/>
          </a:solidFill>
          <a:latin typeface="+mn-lt"/>
          <a:ea typeface="+mn-ea"/>
          <a:cs typeface="+mn-cs"/>
        </a:defRPr>
      </a:lvl1pPr>
      <a:lvl2pPr marL="573499" indent="-235722" algn="l" rtl="0" eaLnBrk="0" fontAlgn="base" hangingPunct="0">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1271" indent="-222788" algn="l" rtl="0" eaLnBrk="0" fontAlgn="base" hangingPunct="0">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2989" indent="-166730" algn="l" rtl="0" eaLnBrk="0" fontAlgn="base" hangingPunct="0">
        <a:lnSpc>
          <a:spcPct val="90000"/>
        </a:lnSpc>
        <a:spcBef>
          <a:spcPct val="30000"/>
        </a:spcBef>
        <a:spcAft>
          <a:spcPct val="0"/>
        </a:spcAft>
        <a:buSzPct val="130000"/>
        <a:buFont typeface="Times"/>
        <a:buChar char="•"/>
        <a:defRPr>
          <a:solidFill>
            <a:srgbClr val="333333"/>
          </a:solidFill>
          <a:latin typeface="+mn-lt"/>
          <a:cs typeface="+mn-cs"/>
        </a:defRPr>
      </a:lvl4pPr>
      <a:lvl5pPr marL="1540826" indent="-232843" algn="l" rtl="0" eaLnBrk="0" fontAlgn="base" hangingPunct="0">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1997205" indent="-234216"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2991" indent="-234216"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08763" indent="-234216"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64543" indent="-234216"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1560" rtl="0" eaLnBrk="1" latinLnBrk="0" hangingPunct="1">
        <a:defRPr sz="1800" kern="1200">
          <a:solidFill>
            <a:schemeClr val="tx1"/>
          </a:solidFill>
          <a:latin typeface="+mn-lt"/>
          <a:ea typeface="+mn-ea"/>
          <a:cs typeface="+mn-cs"/>
        </a:defRPr>
      </a:lvl1pPr>
      <a:lvl2pPr marL="455778" algn="l" defTabSz="911560" rtl="0" eaLnBrk="1" latinLnBrk="0" hangingPunct="1">
        <a:defRPr sz="1800" kern="1200">
          <a:solidFill>
            <a:schemeClr val="tx1"/>
          </a:solidFill>
          <a:latin typeface="+mn-lt"/>
          <a:ea typeface="+mn-ea"/>
          <a:cs typeface="+mn-cs"/>
        </a:defRPr>
      </a:lvl2pPr>
      <a:lvl3pPr marL="911560" algn="l" defTabSz="911560" rtl="0" eaLnBrk="1" latinLnBrk="0" hangingPunct="1">
        <a:defRPr sz="1800" kern="1200">
          <a:solidFill>
            <a:schemeClr val="tx1"/>
          </a:solidFill>
          <a:latin typeface="+mn-lt"/>
          <a:ea typeface="+mn-ea"/>
          <a:cs typeface="+mn-cs"/>
        </a:defRPr>
      </a:lvl3pPr>
      <a:lvl4pPr marL="1367343" algn="l" defTabSz="911560" rtl="0" eaLnBrk="1" latinLnBrk="0" hangingPunct="1">
        <a:defRPr sz="1800" kern="1200">
          <a:solidFill>
            <a:schemeClr val="tx1"/>
          </a:solidFill>
          <a:latin typeface="+mn-lt"/>
          <a:ea typeface="+mn-ea"/>
          <a:cs typeface="+mn-cs"/>
        </a:defRPr>
      </a:lvl4pPr>
      <a:lvl5pPr marL="1823121" algn="l" defTabSz="911560" rtl="0" eaLnBrk="1" latinLnBrk="0" hangingPunct="1">
        <a:defRPr sz="1800" kern="1200">
          <a:solidFill>
            <a:schemeClr val="tx1"/>
          </a:solidFill>
          <a:latin typeface="+mn-lt"/>
          <a:ea typeface="+mn-ea"/>
          <a:cs typeface="+mn-cs"/>
        </a:defRPr>
      </a:lvl5pPr>
      <a:lvl6pPr marL="2278904" algn="l" defTabSz="911560" rtl="0" eaLnBrk="1" latinLnBrk="0" hangingPunct="1">
        <a:defRPr sz="1800" kern="1200">
          <a:solidFill>
            <a:schemeClr val="tx1"/>
          </a:solidFill>
          <a:latin typeface="+mn-lt"/>
          <a:ea typeface="+mn-ea"/>
          <a:cs typeface="+mn-cs"/>
        </a:defRPr>
      </a:lvl6pPr>
      <a:lvl7pPr marL="2734682" algn="l" defTabSz="911560" rtl="0" eaLnBrk="1" latinLnBrk="0" hangingPunct="1">
        <a:defRPr sz="1800" kern="1200">
          <a:solidFill>
            <a:schemeClr val="tx1"/>
          </a:solidFill>
          <a:latin typeface="+mn-lt"/>
          <a:ea typeface="+mn-ea"/>
          <a:cs typeface="+mn-cs"/>
        </a:defRPr>
      </a:lvl7pPr>
      <a:lvl8pPr marL="3190454" algn="l" defTabSz="911560" rtl="0" eaLnBrk="1" latinLnBrk="0" hangingPunct="1">
        <a:defRPr sz="1800" kern="1200">
          <a:solidFill>
            <a:schemeClr val="tx1"/>
          </a:solidFill>
          <a:latin typeface="+mn-lt"/>
          <a:ea typeface="+mn-ea"/>
          <a:cs typeface="+mn-cs"/>
        </a:defRPr>
      </a:lvl8pPr>
      <a:lvl9pPr marL="3646240" algn="l" defTabSz="91156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5040" y="158430"/>
            <a:ext cx="8238240" cy="890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5040" y="1201099"/>
            <a:ext cx="8238240" cy="33037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sldNum" sz="quarter" idx="4"/>
          </p:nvPr>
        </p:nvSpPr>
        <p:spPr bwMode="auto">
          <a:xfrm>
            <a:off x="8714880" y="6654939"/>
            <a:ext cx="416160" cy="305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defTabSz="406596" eaLnBrk="0" hangingPunct="0">
              <a:lnSpc>
                <a:spcPct val="100000"/>
              </a:lnSpc>
              <a:spcBef>
                <a:spcPct val="0"/>
              </a:spcBef>
              <a:buFontTx/>
              <a:buNone/>
              <a:defRPr sz="800" b="1">
                <a:solidFill>
                  <a:srgbClr val="FFFFFF"/>
                </a:solidFill>
                <a:effectLst>
                  <a:outerShdw blurRad="38100" dist="38100" dir="2700000" algn="tl">
                    <a:srgbClr val="000000">
                      <a:alpha val="43137"/>
                    </a:srgbClr>
                  </a:outerShdw>
                </a:effectLst>
                <a:latin typeface="Verdana" pitchFamily="34" charset="0"/>
                <a:ea typeface="MS PGothic" pitchFamily="34" charset="-128"/>
              </a:defRPr>
            </a:lvl1pPr>
          </a:lstStyle>
          <a:p>
            <a:pPr>
              <a:defRPr/>
            </a:pPr>
            <a:fld id="{0ECC7D95-DCD1-4DF0-ABB1-4F9076C29A35}" type="slidenum">
              <a:rPr lang="en-US"/>
              <a:pPr>
                <a:defRPr/>
              </a:pPr>
              <a:t>‹#›</a:t>
            </a:fld>
            <a:endParaRPr lang="en-US"/>
          </a:p>
        </p:txBody>
      </p:sp>
      <p:pic>
        <p:nvPicPr>
          <p:cNvPr id="18437" name="Picture 5" descr="Intel_white"/>
          <p:cNvPicPr>
            <a:picLocks noChangeAspect="1" noChangeArrowheads="1"/>
          </p:cNvPicPr>
          <p:nvPr/>
        </p:nvPicPr>
        <p:blipFill>
          <a:blip r:embed="rId13" cstate="print"/>
          <a:srcRect/>
          <a:stretch>
            <a:fillRect/>
          </a:stretch>
        </p:blipFill>
        <p:spPr bwMode="auto">
          <a:xfrm>
            <a:off x="7889760" y="6169621"/>
            <a:ext cx="810720" cy="540057"/>
          </a:xfrm>
          <a:prstGeom prst="rect">
            <a:avLst/>
          </a:prstGeom>
          <a:noFill/>
          <a:ln w="9525">
            <a:noFill/>
            <a:miter lim="800000"/>
            <a:headEnd/>
            <a:tailEnd/>
          </a:ln>
        </p:spPr>
      </p:pic>
      <p:pic>
        <p:nvPicPr>
          <p:cNvPr id="18438" name="Picture 7" descr="Intel_white"/>
          <p:cNvPicPr>
            <a:picLocks noChangeAspect="1" noChangeArrowheads="1"/>
          </p:cNvPicPr>
          <p:nvPr userDrawn="1"/>
        </p:nvPicPr>
        <p:blipFill>
          <a:blip r:embed="rId14" cstate="print"/>
          <a:srcRect/>
          <a:stretch>
            <a:fillRect/>
          </a:stretch>
        </p:blipFill>
        <p:spPr bwMode="auto">
          <a:xfrm>
            <a:off x="7889760" y="6169621"/>
            <a:ext cx="810720" cy="540057"/>
          </a:xfrm>
          <a:prstGeom prst="rect">
            <a:avLst/>
          </a:prstGeom>
          <a:noFill/>
          <a:ln w="9525">
            <a:noFill/>
            <a:miter lim="800000"/>
            <a:headEnd/>
            <a:tailEnd/>
          </a:ln>
        </p:spPr>
      </p:pic>
      <p:sp>
        <p:nvSpPr>
          <p:cNvPr id="30727" name="Rectangle 2"/>
          <p:cNvSpPr>
            <a:spLocks noChangeArrowheads="1"/>
          </p:cNvSpPr>
          <p:nvPr userDrawn="1"/>
        </p:nvSpPr>
        <p:spPr bwMode="auto">
          <a:xfrm>
            <a:off x="237600" y="6339800"/>
            <a:ext cx="1232640" cy="276417"/>
          </a:xfrm>
          <a:prstGeom prst="rect">
            <a:avLst/>
          </a:prstGeom>
          <a:noFill/>
          <a:ln w="9525">
            <a:noFill/>
            <a:miter lim="800000"/>
            <a:headEnd/>
            <a:tailEnd/>
          </a:ln>
        </p:spPr>
        <p:txBody>
          <a:bodyPr lIns="0" tIns="0" rIns="0" bIns="0" anchor="b">
            <a:spAutoFit/>
          </a:bodyPr>
          <a:lstStyle/>
          <a:p>
            <a:pPr defTabSz="406596">
              <a:lnSpc>
                <a:spcPct val="90000"/>
              </a:lnSpc>
              <a:spcBef>
                <a:spcPct val="30000"/>
              </a:spcBef>
              <a:defRPr/>
            </a:pPr>
            <a:r>
              <a:rPr lang="en-US" dirty="0">
                <a:solidFill>
                  <a:srgbClr val="FFFFFF"/>
                </a:solidFill>
                <a:ea typeface="MS PGothic" pitchFamily="34" charset="-128"/>
              </a:rPr>
              <a:t>Rethink.</a:t>
            </a:r>
          </a:p>
        </p:txBody>
      </p:sp>
      <p:sp>
        <p:nvSpPr>
          <p:cNvPr id="30728" name="Line 8"/>
          <p:cNvSpPr>
            <a:spLocks noChangeShapeType="1"/>
          </p:cNvSpPr>
          <p:nvPr userDrawn="1"/>
        </p:nvSpPr>
        <p:spPr bwMode="auto">
          <a:xfrm>
            <a:off x="1860480" y="6339546"/>
            <a:ext cx="0" cy="233304"/>
          </a:xfrm>
          <a:prstGeom prst="line">
            <a:avLst/>
          </a:prstGeom>
          <a:noFill/>
          <a:ln w="15875">
            <a:solidFill>
              <a:schemeClr val="bg1"/>
            </a:solidFill>
            <a:round/>
            <a:headEnd/>
            <a:tailEnd/>
          </a:ln>
          <a:effectLst/>
        </p:spPr>
        <p:txBody>
          <a:bodyPr wrap="none" lIns="91193" tIns="45599" rIns="91193" bIns="45599" anchor="ctr"/>
          <a:lstStyle/>
          <a:p>
            <a:pPr algn="l" defTabSz="406596">
              <a:lnSpc>
                <a:spcPct val="80000"/>
              </a:lnSpc>
              <a:spcBef>
                <a:spcPct val="20000"/>
              </a:spcBef>
              <a:buFont typeface="Verdana" pitchFamily="34" charset="0"/>
              <a:buChar char="•"/>
              <a:defRPr/>
            </a:pPr>
            <a:endParaRPr lang="en-US" sz="4400" dirty="0">
              <a:solidFill>
                <a:srgbClr val="111111"/>
              </a:solidFill>
            </a:endParaRPr>
          </a:p>
        </p:txBody>
      </p:sp>
      <p:pic>
        <p:nvPicPr>
          <p:cNvPr id="18441" name="Picture 9" descr="Intel_white"/>
          <p:cNvPicPr>
            <a:picLocks noChangeAspect="1" noChangeArrowheads="1"/>
          </p:cNvPicPr>
          <p:nvPr userDrawn="1"/>
        </p:nvPicPr>
        <p:blipFill>
          <a:blip r:embed="rId14" cstate="print"/>
          <a:srcRect/>
          <a:stretch>
            <a:fillRect/>
          </a:stretch>
        </p:blipFill>
        <p:spPr bwMode="auto">
          <a:xfrm>
            <a:off x="7889760" y="6169621"/>
            <a:ext cx="810720" cy="540057"/>
          </a:xfrm>
          <a:prstGeom prst="rect">
            <a:avLst/>
          </a:prstGeom>
          <a:noFill/>
          <a:ln w="9525">
            <a:noFill/>
            <a:miter lim="800000"/>
            <a:headEnd/>
            <a:tailEnd/>
          </a:ln>
        </p:spPr>
      </p:pic>
      <p:sp>
        <p:nvSpPr>
          <p:cNvPr id="30730" name="Rectangle 10"/>
          <p:cNvSpPr>
            <a:spLocks noChangeArrowheads="1"/>
          </p:cNvSpPr>
          <p:nvPr userDrawn="1"/>
        </p:nvSpPr>
        <p:spPr bwMode="auto">
          <a:xfrm>
            <a:off x="0" y="6552688"/>
            <a:ext cx="416160" cy="305312"/>
          </a:xfrm>
          <a:prstGeom prst="rect">
            <a:avLst/>
          </a:prstGeom>
          <a:noFill/>
          <a:ln w="9525">
            <a:noFill/>
            <a:miter lim="800000"/>
            <a:headEnd/>
            <a:tailEnd/>
          </a:ln>
          <a:effectLst/>
        </p:spPr>
        <p:txBody>
          <a:bodyPr lIns="0" tIns="0" rIns="0" bIns="0" anchor="ctr" anchorCtr="1"/>
          <a:lstStyle/>
          <a:p>
            <a:pPr algn="l" defTabSz="406596">
              <a:defRPr/>
            </a:pPr>
            <a:fld id="{6DDB3168-DAA1-421C-90C0-7F0F50EBF475}" type="slidenum">
              <a:rPr lang="en-US" sz="900">
                <a:solidFill>
                  <a:srgbClr val="FFFFFF"/>
                </a:solidFill>
              </a:rPr>
              <a:pPr algn="l" defTabSz="406596">
                <a:defRPr/>
              </a:pPr>
              <a:t>‹#›</a:t>
            </a:fld>
            <a:endParaRPr lang="en-US"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ransition>
    <p:fade/>
  </p:transition>
  <p:timing>
    <p:tnLst>
      <p:par>
        <p:cTn id="1" dur="indefinite" restart="never" nodeType="tmRoot"/>
      </p:par>
    </p:tnLst>
  </p:timing>
  <p:txStyles>
    <p:titleStyle>
      <a:lvl1pPr algn="l" rtl="0" eaLnBrk="0" fontAlgn="base" hangingPunct="0">
        <a:lnSpc>
          <a:spcPct val="90000"/>
        </a:lnSpc>
        <a:spcBef>
          <a:spcPct val="30000"/>
        </a:spcBef>
        <a:spcAft>
          <a:spcPct val="0"/>
        </a:spcAft>
        <a:defRPr sz="3200" b="1">
          <a:solidFill>
            <a:schemeClr val="bg2"/>
          </a:solidFill>
          <a:latin typeface="+mj-lt"/>
          <a:ea typeface="+mj-ea"/>
          <a:cs typeface="+mj-cs"/>
        </a:defRPr>
      </a:lvl1pPr>
      <a:lvl2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2pPr>
      <a:lvl3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3pPr>
      <a:lvl4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4pPr>
      <a:lvl5pPr algn="l" rtl="0" eaLnBrk="0" fontAlgn="base" hangingPunct="0">
        <a:lnSpc>
          <a:spcPct val="90000"/>
        </a:lnSpc>
        <a:spcBef>
          <a:spcPct val="30000"/>
        </a:spcBef>
        <a:spcAft>
          <a:spcPct val="0"/>
        </a:spcAft>
        <a:defRPr sz="3200" b="1">
          <a:solidFill>
            <a:schemeClr val="bg2"/>
          </a:solidFill>
          <a:latin typeface="Verdana" pitchFamily="34" charset="0"/>
          <a:cs typeface="Arial" pitchFamily="34" charset="0"/>
        </a:defRPr>
      </a:lvl5pPr>
      <a:lvl6pPr marL="456015"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2033"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68051"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4066"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4339" indent="-224339" algn="l" rtl="0" eaLnBrk="0" fontAlgn="base" hangingPunct="0">
        <a:lnSpc>
          <a:spcPct val="90000"/>
        </a:lnSpc>
        <a:spcBef>
          <a:spcPct val="30000"/>
        </a:spcBef>
        <a:spcAft>
          <a:spcPct val="0"/>
        </a:spcAft>
        <a:buChar char="•"/>
        <a:defRPr sz="2400">
          <a:solidFill>
            <a:srgbClr val="333333"/>
          </a:solidFill>
          <a:latin typeface="+mn-lt"/>
          <a:ea typeface="+mn-ea"/>
          <a:cs typeface="+mn-cs"/>
        </a:defRPr>
      </a:lvl1pPr>
      <a:lvl2pPr marL="573798" indent="-235844" algn="l" rtl="0" eaLnBrk="0" fontAlgn="base" hangingPunct="0">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1743" indent="-222903" algn="l" rtl="0" eaLnBrk="0" fontAlgn="base" hangingPunct="0">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3608" indent="-166817" algn="l" rtl="0" eaLnBrk="0" fontAlgn="base" hangingPunct="0">
        <a:lnSpc>
          <a:spcPct val="90000"/>
        </a:lnSpc>
        <a:spcBef>
          <a:spcPct val="30000"/>
        </a:spcBef>
        <a:spcAft>
          <a:spcPct val="0"/>
        </a:spcAft>
        <a:buSzPct val="130000"/>
        <a:buFont typeface="Times"/>
        <a:buChar char="•"/>
        <a:defRPr>
          <a:solidFill>
            <a:srgbClr val="333333"/>
          </a:solidFill>
          <a:latin typeface="+mn-lt"/>
          <a:cs typeface="+mn-cs"/>
        </a:defRPr>
      </a:lvl4pPr>
      <a:lvl5pPr marL="1541625" indent="-232966" algn="l" rtl="0" eaLnBrk="0" fontAlgn="base" hangingPunct="0">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1998240" indent="-234337"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4261" indent="-234337"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0273" indent="-234337"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66288" indent="-234337"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2033" rtl="0" eaLnBrk="1" latinLnBrk="0" hangingPunct="1">
        <a:defRPr sz="1800" kern="1200">
          <a:solidFill>
            <a:schemeClr val="tx1"/>
          </a:solidFill>
          <a:latin typeface="+mn-lt"/>
          <a:ea typeface="+mn-ea"/>
          <a:cs typeface="+mn-cs"/>
        </a:defRPr>
      </a:lvl1pPr>
      <a:lvl2pPr marL="456015" algn="l" defTabSz="912033" rtl="0" eaLnBrk="1" latinLnBrk="0" hangingPunct="1">
        <a:defRPr sz="1800" kern="1200">
          <a:solidFill>
            <a:schemeClr val="tx1"/>
          </a:solidFill>
          <a:latin typeface="+mn-lt"/>
          <a:ea typeface="+mn-ea"/>
          <a:cs typeface="+mn-cs"/>
        </a:defRPr>
      </a:lvl2pPr>
      <a:lvl3pPr marL="912033" algn="l" defTabSz="912033" rtl="0" eaLnBrk="1" latinLnBrk="0" hangingPunct="1">
        <a:defRPr sz="1800" kern="1200">
          <a:solidFill>
            <a:schemeClr val="tx1"/>
          </a:solidFill>
          <a:latin typeface="+mn-lt"/>
          <a:ea typeface="+mn-ea"/>
          <a:cs typeface="+mn-cs"/>
        </a:defRPr>
      </a:lvl3pPr>
      <a:lvl4pPr marL="1368051" algn="l" defTabSz="912033" rtl="0" eaLnBrk="1" latinLnBrk="0" hangingPunct="1">
        <a:defRPr sz="1800" kern="1200">
          <a:solidFill>
            <a:schemeClr val="tx1"/>
          </a:solidFill>
          <a:latin typeface="+mn-lt"/>
          <a:ea typeface="+mn-ea"/>
          <a:cs typeface="+mn-cs"/>
        </a:defRPr>
      </a:lvl4pPr>
      <a:lvl5pPr marL="1824066" algn="l" defTabSz="912033" rtl="0" eaLnBrk="1" latinLnBrk="0" hangingPunct="1">
        <a:defRPr sz="1800" kern="1200">
          <a:solidFill>
            <a:schemeClr val="tx1"/>
          </a:solidFill>
          <a:latin typeface="+mn-lt"/>
          <a:ea typeface="+mn-ea"/>
          <a:cs typeface="+mn-cs"/>
        </a:defRPr>
      </a:lvl5pPr>
      <a:lvl6pPr marL="2280085" algn="l" defTabSz="912033" rtl="0" eaLnBrk="1" latinLnBrk="0" hangingPunct="1">
        <a:defRPr sz="1800" kern="1200">
          <a:solidFill>
            <a:schemeClr val="tx1"/>
          </a:solidFill>
          <a:latin typeface="+mn-lt"/>
          <a:ea typeface="+mn-ea"/>
          <a:cs typeface="+mn-cs"/>
        </a:defRPr>
      </a:lvl6pPr>
      <a:lvl7pPr marL="2736098" algn="l" defTabSz="912033" rtl="0" eaLnBrk="1" latinLnBrk="0" hangingPunct="1">
        <a:defRPr sz="1800" kern="1200">
          <a:solidFill>
            <a:schemeClr val="tx1"/>
          </a:solidFill>
          <a:latin typeface="+mn-lt"/>
          <a:ea typeface="+mn-ea"/>
          <a:cs typeface="+mn-cs"/>
        </a:defRPr>
      </a:lvl7pPr>
      <a:lvl8pPr marL="3192109" algn="l" defTabSz="912033" rtl="0" eaLnBrk="1" latinLnBrk="0" hangingPunct="1">
        <a:defRPr sz="1800" kern="1200">
          <a:solidFill>
            <a:schemeClr val="tx1"/>
          </a:solidFill>
          <a:latin typeface="+mn-lt"/>
          <a:ea typeface="+mn-ea"/>
          <a:cs typeface="+mn-cs"/>
        </a:defRPr>
      </a:lvl8pPr>
      <a:lvl9pPr marL="3648130" algn="l" defTabSz="9120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824194" name="Picture 2" descr="IntelEmbedded_Header"/>
          <p:cNvPicPr>
            <a:picLocks noChangeAspect="1" noChangeArrowheads="1"/>
          </p:cNvPicPr>
          <p:nvPr/>
        </p:nvPicPr>
        <p:blipFill>
          <a:blip r:embed="rId16" cstate="print"/>
          <a:srcRect/>
          <a:stretch>
            <a:fillRect/>
          </a:stretch>
        </p:blipFill>
        <p:spPr bwMode="auto">
          <a:xfrm>
            <a:off x="0" y="3"/>
            <a:ext cx="9145588" cy="804863"/>
          </a:xfrm>
          <a:prstGeom prst="rect">
            <a:avLst/>
          </a:prstGeom>
          <a:noFill/>
        </p:spPr>
      </p:pic>
      <p:sp>
        <p:nvSpPr>
          <p:cNvPr id="2824195"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eaLnBrk="1" hangingPunct="1"/>
            <a:endParaRPr lang="en-US" sz="1800" b="0" dirty="0">
              <a:effectLst>
                <a:outerShdw blurRad="38100" dist="38100" dir="2700000" algn="tl">
                  <a:srgbClr val="000000"/>
                </a:outerShdw>
              </a:effectLst>
              <a:cs typeface="Arial" pitchFamily="34" charset="0"/>
            </a:endParaRPr>
          </a:p>
        </p:txBody>
      </p:sp>
      <p:sp>
        <p:nvSpPr>
          <p:cNvPr id="2824196"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24197"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824198" name="Picture 6" descr="Intel_white"/>
          <p:cNvPicPr>
            <a:picLocks noChangeAspect="1" noChangeArrowheads="1"/>
          </p:cNvPicPr>
          <p:nvPr/>
        </p:nvPicPr>
        <p:blipFill>
          <a:blip r:embed="rId17" cstate="print"/>
          <a:srcRect/>
          <a:stretch>
            <a:fillRect/>
          </a:stretch>
        </p:blipFill>
        <p:spPr bwMode="auto">
          <a:xfrm>
            <a:off x="7889877" y="6169029"/>
            <a:ext cx="811213" cy="541338"/>
          </a:xfrm>
          <a:prstGeom prst="rect">
            <a:avLst/>
          </a:prstGeom>
          <a:noFill/>
        </p:spPr>
      </p:pic>
      <p:sp>
        <p:nvSpPr>
          <p:cNvPr id="2824199" name="Text Box 7"/>
          <p:cNvSpPr txBox="1">
            <a:spLocks noChangeArrowheads="1"/>
          </p:cNvSpPr>
          <p:nvPr/>
        </p:nvSpPr>
        <p:spPr bwMode="auto">
          <a:xfrm>
            <a:off x="3276600" y="6583363"/>
            <a:ext cx="3048000" cy="274637"/>
          </a:xfrm>
          <a:prstGeom prst="rect">
            <a:avLst/>
          </a:prstGeom>
          <a:noFill/>
          <a:ln w="9525">
            <a:noFill/>
            <a:miter lim="800000"/>
            <a:headEnd/>
            <a:tailEnd/>
          </a:ln>
          <a:effectLst/>
        </p:spPr>
        <p:txBody>
          <a:bodyPr wrap="none" lIns="91330" tIns="45667" rIns="91330" bIns="45667">
            <a:spAutoFit/>
          </a:bodyPr>
          <a:lstStyle/>
          <a:p>
            <a:pPr algn="l" eaLnBrk="1" hangingPunct="1"/>
            <a:r>
              <a:rPr lang="en-US" sz="1200" b="0" dirty="0">
                <a:solidFill>
                  <a:schemeClr val="tx2"/>
                </a:solidFill>
                <a:effectLst/>
                <a:cs typeface="Arial" pitchFamily="34" charset="0"/>
              </a:rPr>
              <a:t>Intel Confidential – Internal Use Only</a:t>
            </a:r>
          </a:p>
        </p:txBody>
      </p:sp>
      <p:sp>
        <p:nvSpPr>
          <p:cNvPr id="2824200" name="Text Box 8"/>
          <p:cNvSpPr txBox="1">
            <a:spLocks noChangeArrowheads="1"/>
          </p:cNvSpPr>
          <p:nvPr/>
        </p:nvSpPr>
        <p:spPr bwMode="auto">
          <a:xfrm>
            <a:off x="1079511" y="6324606"/>
            <a:ext cx="6810375" cy="123111"/>
          </a:xfrm>
          <a:prstGeom prst="rect">
            <a:avLst/>
          </a:prstGeom>
          <a:noFill/>
          <a:ln w="50800" algn="ctr">
            <a:noFill/>
            <a:miter lim="800000"/>
            <a:headEnd/>
            <a:tailEnd/>
          </a:ln>
          <a:effectLst/>
        </p:spPr>
        <p:txBody>
          <a:bodyPr lIns="0" tIns="0" rIns="0" bIns="0">
            <a:spAutoFit/>
          </a:bodyPr>
          <a:lstStyle/>
          <a:p>
            <a:pPr algn="l">
              <a:spcBef>
                <a:spcPct val="50000"/>
              </a:spcBef>
            </a:pPr>
            <a:r>
              <a:rPr lang="en-US" sz="800" b="0" dirty="0">
                <a:effectLst/>
                <a:cs typeface="Arial" pitchFamily="34" charset="0"/>
              </a:rPr>
              <a:t>Copyright © </a:t>
            </a:r>
            <a:r>
              <a:rPr lang="en-US" sz="800" b="0" dirty="0" smtClean="0">
                <a:effectLst/>
                <a:cs typeface="Arial" pitchFamily="34" charset="0"/>
              </a:rPr>
              <a:t>2009, </a:t>
            </a:r>
            <a:r>
              <a:rPr lang="en-US" sz="800" b="0" dirty="0">
                <a:effectLst/>
                <a:cs typeface="Arial" pitchFamily="34" charset="0"/>
              </a:rPr>
              <a:t>Intel Corporation. All rights reserved. Other brands and names are the property of their respective owners</a:t>
            </a:r>
          </a:p>
        </p:txBody>
      </p:sp>
      <p:sp>
        <p:nvSpPr>
          <p:cNvPr id="2824201"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a:fld id="{987A360C-7765-4E9A-993C-58A7ABDF37B2}" type="slidenum">
              <a:rPr lang="en-US" sz="900">
                <a:solidFill>
                  <a:srgbClr val="FFFFFF"/>
                </a:solidFill>
                <a:effectLst/>
                <a:cs typeface="Arial" pitchFamily="34" charset="0"/>
              </a:rPr>
              <a:pPr algn="l"/>
              <a:t>‹#›</a:t>
            </a:fld>
            <a:endParaRPr lang="en-US" sz="900" dirty="0">
              <a:solidFill>
                <a:srgbClr val="FFFFFF"/>
              </a:solidFill>
              <a:effectLst/>
              <a:cs typeface="Arial" pitchFamily="34" charset="0"/>
            </a:endParaRPr>
          </a:p>
        </p:txBody>
      </p:sp>
    </p:spTree>
  </p:cSld>
  <p:clrMap bg1="dk2" tx1="lt1" bg2="dk1" tx2="lt2" accent1="accent1" accent2="accent2" accent3="accent3" accent4="accent4" accent5="accent5" accent6="accent6" hlink="hlink" folHlink="folHlink"/>
  <p:sldLayoutIdLst>
    <p:sldLayoutId id="214748366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33" r:id="rId12"/>
    <p:sldLayoutId id="2147483734" r:id="rId13"/>
    <p:sldLayoutId id="2147483735" r:id="rId14"/>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rgbClr val="000000"/>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rgbClr val="000000"/>
          </a:solidFill>
          <a:latin typeface="+mn-lt"/>
          <a:cs typeface="+mn-cs"/>
        </a:defRPr>
      </a:lvl2pPr>
      <a:lvl3pPr marL="570849" indent="-323480" algn="l" rtl="0" fontAlgn="base">
        <a:spcBef>
          <a:spcPct val="20000"/>
        </a:spcBef>
        <a:spcAft>
          <a:spcPct val="0"/>
        </a:spcAft>
        <a:buChar char="–"/>
        <a:defRPr sz="1600">
          <a:solidFill>
            <a:srgbClr val="000000"/>
          </a:solidFill>
          <a:latin typeface="+mn-lt"/>
          <a:cs typeface="+mn-cs"/>
        </a:defRPr>
      </a:lvl3pPr>
      <a:lvl4pPr marL="724662" indent="-152226" algn="l" rtl="0" fontAlgn="base">
        <a:spcBef>
          <a:spcPct val="20000"/>
        </a:spcBef>
        <a:spcAft>
          <a:spcPct val="0"/>
        </a:spcAft>
        <a:buFont typeface="Times" pitchFamily="18" charset="0"/>
        <a:buChar char="•"/>
        <a:defRPr sz="1600">
          <a:solidFill>
            <a:srgbClr val="000000"/>
          </a:solidFill>
          <a:latin typeface="+mn-lt"/>
          <a:cs typeface="+mn-cs"/>
        </a:defRPr>
      </a:lvl4pPr>
      <a:lvl5pPr marL="1135354" indent="-409109" algn="l" rtl="0" fontAlgn="base">
        <a:spcBef>
          <a:spcPct val="20000"/>
        </a:spcBef>
        <a:spcAft>
          <a:spcPct val="0"/>
        </a:spcAft>
        <a:buChar char="–"/>
        <a:defRPr sz="1600">
          <a:solidFill>
            <a:srgbClr val="000000"/>
          </a:solidFill>
          <a:latin typeface="+mn-lt"/>
          <a:cs typeface="+mn-cs"/>
        </a:defRPr>
      </a:lvl5pPr>
      <a:lvl6pPr marL="1592032" indent="-409109" algn="l" rtl="0" fontAlgn="base">
        <a:spcBef>
          <a:spcPct val="20000"/>
        </a:spcBef>
        <a:spcAft>
          <a:spcPct val="0"/>
        </a:spcAft>
        <a:buChar char="–"/>
        <a:defRPr sz="1600">
          <a:solidFill>
            <a:srgbClr val="000000"/>
          </a:solidFill>
          <a:latin typeface="+mn-lt"/>
          <a:cs typeface="+mn-cs"/>
        </a:defRPr>
      </a:lvl6pPr>
      <a:lvl7pPr marL="2048712" indent="-409109" algn="l" rtl="0" fontAlgn="base">
        <a:spcBef>
          <a:spcPct val="20000"/>
        </a:spcBef>
        <a:spcAft>
          <a:spcPct val="0"/>
        </a:spcAft>
        <a:buChar char="–"/>
        <a:defRPr sz="1600">
          <a:solidFill>
            <a:srgbClr val="000000"/>
          </a:solidFill>
          <a:latin typeface="+mn-lt"/>
          <a:cs typeface="+mn-cs"/>
        </a:defRPr>
      </a:lvl7pPr>
      <a:lvl8pPr marL="2505391" indent="-409109" algn="l" rtl="0" fontAlgn="base">
        <a:spcBef>
          <a:spcPct val="20000"/>
        </a:spcBef>
        <a:spcAft>
          <a:spcPct val="0"/>
        </a:spcAft>
        <a:buChar char="–"/>
        <a:defRPr sz="1600">
          <a:solidFill>
            <a:srgbClr val="000000"/>
          </a:solidFill>
          <a:latin typeface="+mn-lt"/>
          <a:cs typeface="+mn-cs"/>
        </a:defRPr>
      </a:lvl8pPr>
      <a:lvl9pPr marL="2962068" indent="-409109" algn="l" rtl="0" fontAlgn="base">
        <a:spcBef>
          <a:spcPct val="20000"/>
        </a:spcBef>
        <a:spcAft>
          <a:spcPct val="0"/>
        </a:spcAft>
        <a:buChar char="–"/>
        <a:defRPr sz="1600">
          <a:solidFill>
            <a:srgbClr val="000000"/>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69986" name="Picture 2" descr="Nallatech Logo - White Back - Small"/>
          <p:cNvPicPr>
            <a:picLocks noChangeAspect="1" noChangeArrowheads="1"/>
          </p:cNvPicPr>
          <p:nvPr/>
        </p:nvPicPr>
        <p:blipFill>
          <a:blip r:embed="rId13" cstate="print"/>
          <a:srcRect b="9657"/>
          <a:stretch>
            <a:fillRect/>
          </a:stretch>
        </p:blipFill>
        <p:spPr bwMode="auto">
          <a:xfrm>
            <a:off x="288930" y="6264278"/>
            <a:ext cx="2017713" cy="460375"/>
          </a:xfrm>
          <a:prstGeom prst="rect">
            <a:avLst/>
          </a:prstGeom>
          <a:noFill/>
        </p:spPr>
      </p:pic>
      <p:sp>
        <p:nvSpPr>
          <p:cNvPr id="3369987" name="Rectangle 3"/>
          <p:cNvSpPr>
            <a:spLocks noChangeArrowheads="1"/>
          </p:cNvSpPr>
          <p:nvPr/>
        </p:nvSpPr>
        <p:spPr bwMode="auto">
          <a:xfrm>
            <a:off x="0" y="11"/>
            <a:ext cx="9144000" cy="1052513"/>
          </a:xfrm>
          <a:prstGeom prst="rect">
            <a:avLst/>
          </a:prstGeom>
          <a:solidFill>
            <a:schemeClr val="tx1"/>
          </a:solidFill>
          <a:ln w="9525" algn="ctr">
            <a:noFill/>
            <a:miter lim="800000"/>
            <a:headEnd/>
            <a:tailEnd/>
          </a:ln>
          <a:effectLst/>
        </p:spPr>
        <p:txBody>
          <a:bodyPr wrap="none" lIns="53938" tIns="17979" rIns="53938" bIns="17979" anchor="ctr"/>
          <a:lstStyle/>
          <a:p>
            <a:endParaRPr lang="en-US"/>
          </a:p>
        </p:txBody>
      </p:sp>
      <p:pic>
        <p:nvPicPr>
          <p:cNvPr id="3369988" name="Picture 4"/>
          <p:cNvPicPr>
            <a:picLocks noChangeAspect="1" noChangeArrowheads="1"/>
          </p:cNvPicPr>
          <p:nvPr/>
        </p:nvPicPr>
        <p:blipFill>
          <a:blip r:embed="rId14" cstate="print"/>
          <a:srcRect/>
          <a:stretch>
            <a:fillRect/>
          </a:stretch>
        </p:blipFill>
        <p:spPr bwMode="auto">
          <a:xfrm>
            <a:off x="8464550" y="346075"/>
            <a:ext cx="341313" cy="333375"/>
          </a:xfrm>
          <a:prstGeom prst="rect">
            <a:avLst/>
          </a:prstGeom>
          <a:noFill/>
          <a:ln w="9525">
            <a:noFill/>
            <a:miter lim="800000"/>
            <a:headEnd/>
            <a:tailEnd/>
          </a:ln>
        </p:spPr>
      </p:pic>
      <p:sp>
        <p:nvSpPr>
          <p:cNvPr id="3369989" name="Rectangle 5"/>
          <p:cNvSpPr>
            <a:spLocks noGrp="1" noChangeArrowheads="1"/>
          </p:cNvSpPr>
          <p:nvPr>
            <p:ph type="body" idx="1"/>
          </p:nvPr>
        </p:nvSpPr>
        <p:spPr bwMode="auto">
          <a:xfrm>
            <a:off x="341317" y="1177925"/>
            <a:ext cx="8461375" cy="5130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69990" name="Rectangle 6"/>
          <p:cNvSpPr>
            <a:spLocks noGrp="1" noChangeArrowheads="1"/>
          </p:cNvSpPr>
          <p:nvPr>
            <p:ph type="title"/>
          </p:nvPr>
        </p:nvSpPr>
        <p:spPr bwMode="gray">
          <a:xfrm>
            <a:off x="341324" y="268293"/>
            <a:ext cx="7831137" cy="497185"/>
          </a:xfrm>
          <a:prstGeom prst="rect">
            <a:avLst/>
          </a:prstGeom>
          <a:noFill/>
          <a:ln w="9525">
            <a:noFill/>
            <a:miter lim="800000"/>
            <a:headEnd/>
            <a:tailEnd/>
          </a:ln>
          <a:effectLst/>
        </p:spPr>
        <p:txBody>
          <a:bodyPr vert="horz" wrap="square" lIns="0" tIns="45667" rIns="91330" bIns="45667" numCol="1" anchor="ctr" anchorCtr="0" compatLnSpc="1">
            <a:prstTxWarp prst="textNoShape">
              <a:avLst/>
            </a:prstTxWarp>
            <a:spAutoFit/>
          </a:bodyPr>
          <a:lstStyle/>
          <a:p>
            <a:pPr lvl="0"/>
            <a:r>
              <a:rPr lang="en-US" smtClean="0"/>
              <a:t>Click to edit Master title style</a:t>
            </a:r>
          </a:p>
        </p:txBody>
      </p:sp>
      <p:sp>
        <p:nvSpPr>
          <p:cNvPr id="3369991" name="Rectangle 7"/>
          <p:cNvSpPr>
            <a:spLocks noGrp="1" noChangeArrowheads="1"/>
          </p:cNvSpPr>
          <p:nvPr>
            <p:ph type="sldNum" sz="quarter" idx="4"/>
          </p:nvPr>
        </p:nvSpPr>
        <p:spPr bwMode="auto">
          <a:xfrm>
            <a:off x="7723188" y="6489700"/>
            <a:ext cx="1085850" cy="179388"/>
          </a:xfrm>
          <a:prstGeom prst="rect">
            <a:avLst/>
          </a:prstGeom>
          <a:noFill/>
          <a:ln w="9525">
            <a:noFill/>
            <a:miter lim="800000"/>
            <a:headEnd/>
            <a:tailEnd/>
          </a:ln>
          <a:effectLst/>
        </p:spPr>
        <p:txBody>
          <a:bodyPr vert="horz" wrap="square" lIns="0" tIns="45667" rIns="0" bIns="45667" numCol="1" anchor="t" anchorCtr="0" compatLnSpc="1">
            <a:prstTxWarp prst="textNoShape">
              <a:avLst/>
            </a:prstTxWarp>
          </a:bodyPr>
          <a:lstStyle>
            <a:lvl1pPr algn="r" eaLnBrk="1" hangingPunct="1">
              <a:defRPr sz="1000" b="0">
                <a:effectLst/>
                <a:latin typeface="+mn-lt"/>
              </a:defRPr>
            </a:lvl1pPr>
          </a:lstStyle>
          <a:p>
            <a:fld id="{F3E3EB46-B035-4873-B2E4-9EBB7CB0A00C}" type="slidenum">
              <a:rPr lang="en-US"/>
              <a:pPr/>
              <a:t>‹#›</a:t>
            </a:fld>
            <a:endParaRPr lang="en-US"/>
          </a:p>
        </p:txBody>
      </p:sp>
      <p:sp>
        <p:nvSpPr>
          <p:cNvPr id="3369992" name="Rectangle 8"/>
          <p:cNvSpPr>
            <a:spLocks noChangeArrowheads="1"/>
          </p:cNvSpPr>
          <p:nvPr/>
        </p:nvSpPr>
        <p:spPr bwMode="auto">
          <a:xfrm>
            <a:off x="341317" y="6669088"/>
            <a:ext cx="8461375" cy="188912"/>
          </a:xfrm>
          <a:prstGeom prst="rect">
            <a:avLst/>
          </a:prstGeom>
          <a:noFill/>
          <a:ln w="9525">
            <a:noFill/>
            <a:miter lim="800000"/>
            <a:headEnd/>
            <a:tailEnd/>
          </a:ln>
          <a:effectLst/>
        </p:spPr>
        <p:txBody>
          <a:bodyPr lIns="91330" tIns="0" rIns="91330" bIns="0"/>
          <a:lstStyle/>
          <a:p>
            <a:pPr eaLnBrk="1" hangingPunct="1"/>
            <a:endParaRPr lang="en-US" sz="800" b="0" dirty="0">
              <a:effectLst/>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cs typeface="Arial" pitchFamily="34" charset="0"/>
        </a:defRPr>
      </a:lvl2pPr>
      <a:lvl3pPr algn="l" rtl="0" fontAlgn="base">
        <a:spcBef>
          <a:spcPct val="0"/>
        </a:spcBef>
        <a:spcAft>
          <a:spcPct val="0"/>
        </a:spcAft>
        <a:defRPr sz="2600" b="1">
          <a:solidFill>
            <a:schemeClr val="bg1"/>
          </a:solidFill>
          <a:latin typeface="Arial" pitchFamily="34" charset="0"/>
          <a:cs typeface="Arial" pitchFamily="34" charset="0"/>
        </a:defRPr>
      </a:lvl3pPr>
      <a:lvl4pPr algn="l" rtl="0" fontAlgn="base">
        <a:spcBef>
          <a:spcPct val="0"/>
        </a:spcBef>
        <a:spcAft>
          <a:spcPct val="0"/>
        </a:spcAft>
        <a:defRPr sz="2600" b="1">
          <a:solidFill>
            <a:schemeClr val="bg1"/>
          </a:solidFill>
          <a:latin typeface="Arial" pitchFamily="34" charset="0"/>
          <a:cs typeface="Arial" pitchFamily="34" charset="0"/>
        </a:defRPr>
      </a:lvl4pPr>
      <a:lvl5pPr algn="l" rtl="0" fontAlgn="base">
        <a:spcBef>
          <a:spcPct val="0"/>
        </a:spcBef>
        <a:spcAft>
          <a:spcPct val="0"/>
        </a:spcAft>
        <a:defRPr sz="2600" b="1">
          <a:solidFill>
            <a:schemeClr val="bg1"/>
          </a:solidFill>
          <a:latin typeface="Arial" pitchFamily="34" charset="0"/>
          <a:cs typeface="Arial" pitchFamily="34" charset="0"/>
        </a:defRPr>
      </a:lvl5pPr>
      <a:lvl6pPr marL="456678" algn="l" rtl="0" fontAlgn="base">
        <a:spcBef>
          <a:spcPct val="0"/>
        </a:spcBef>
        <a:spcAft>
          <a:spcPct val="0"/>
        </a:spcAft>
        <a:defRPr sz="2600" b="1">
          <a:solidFill>
            <a:schemeClr val="bg1"/>
          </a:solidFill>
          <a:latin typeface="Arial" pitchFamily="34" charset="0"/>
          <a:cs typeface="Arial" pitchFamily="34" charset="0"/>
        </a:defRPr>
      </a:lvl6pPr>
      <a:lvl7pPr marL="913358" algn="l" rtl="0" fontAlgn="base">
        <a:spcBef>
          <a:spcPct val="0"/>
        </a:spcBef>
        <a:spcAft>
          <a:spcPct val="0"/>
        </a:spcAft>
        <a:defRPr sz="2600" b="1">
          <a:solidFill>
            <a:schemeClr val="bg1"/>
          </a:solidFill>
          <a:latin typeface="Arial" pitchFamily="34" charset="0"/>
          <a:cs typeface="Arial" pitchFamily="34" charset="0"/>
        </a:defRPr>
      </a:lvl7pPr>
      <a:lvl8pPr marL="1370038" algn="l" rtl="0" fontAlgn="base">
        <a:spcBef>
          <a:spcPct val="0"/>
        </a:spcBef>
        <a:spcAft>
          <a:spcPct val="0"/>
        </a:spcAft>
        <a:defRPr sz="2600" b="1">
          <a:solidFill>
            <a:schemeClr val="bg1"/>
          </a:solidFill>
          <a:latin typeface="Arial" pitchFamily="34" charset="0"/>
          <a:cs typeface="Arial" pitchFamily="34" charset="0"/>
        </a:defRPr>
      </a:lvl8pPr>
      <a:lvl9pPr marL="1826715" algn="l" rtl="0" fontAlgn="base">
        <a:spcBef>
          <a:spcPct val="0"/>
        </a:spcBef>
        <a:spcAft>
          <a:spcPct val="0"/>
        </a:spcAft>
        <a:defRPr sz="2600" b="1">
          <a:solidFill>
            <a:schemeClr val="bg1"/>
          </a:solidFill>
          <a:latin typeface="Arial" pitchFamily="34" charset="0"/>
          <a:cs typeface="Arial" pitchFamily="34" charset="0"/>
        </a:defRPr>
      </a:lvl9pPr>
    </p:titleStyle>
    <p:bodyStyle>
      <a:lvl1pPr marL="342509" indent="-342509" algn="l" rtl="0" fontAlgn="base">
        <a:spcBef>
          <a:spcPct val="20000"/>
        </a:spcBef>
        <a:spcAft>
          <a:spcPct val="0"/>
        </a:spcAft>
        <a:buClr>
          <a:srgbClr val="18558E"/>
        </a:buClr>
        <a:buFont typeface="Gill Sans MT" pitchFamily="34" charset="0"/>
        <a:buChar char="»"/>
        <a:defRPr sz="2600">
          <a:solidFill>
            <a:schemeClr val="tx1"/>
          </a:solidFill>
          <a:latin typeface="+mn-lt"/>
          <a:ea typeface="+mn-ea"/>
          <a:cs typeface="+mn-cs"/>
        </a:defRPr>
      </a:lvl1pPr>
      <a:lvl2pPr marL="742103" indent="-285424" algn="l" rtl="0" fontAlgn="base">
        <a:spcBef>
          <a:spcPct val="20000"/>
        </a:spcBef>
        <a:spcAft>
          <a:spcPct val="0"/>
        </a:spcAft>
        <a:buClr>
          <a:srgbClr val="18558E"/>
        </a:buClr>
        <a:buFont typeface="Gill Sans MT" pitchFamily="34" charset="0"/>
        <a:buChar char="»"/>
        <a:defRPr sz="2000">
          <a:solidFill>
            <a:schemeClr val="tx1"/>
          </a:solidFill>
          <a:latin typeface="+mn-lt"/>
          <a:cs typeface="+mn-cs"/>
        </a:defRPr>
      </a:lvl2pPr>
      <a:lvl3pPr marL="1141699" indent="-228340" algn="l" rtl="0" fontAlgn="base">
        <a:spcBef>
          <a:spcPct val="20000"/>
        </a:spcBef>
        <a:spcAft>
          <a:spcPct val="0"/>
        </a:spcAft>
        <a:buClr>
          <a:srgbClr val="18558E"/>
        </a:buClr>
        <a:buFont typeface="Gill Sans MT" pitchFamily="34" charset="0"/>
        <a:buChar char="»"/>
        <a:defRPr sz="2000">
          <a:solidFill>
            <a:schemeClr val="tx1"/>
          </a:solidFill>
          <a:latin typeface="+mn-lt"/>
          <a:cs typeface="+mn-cs"/>
        </a:defRPr>
      </a:lvl3pPr>
      <a:lvl4pPr marL="1598376"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4pPr>
      <a:lvl5pPr marL="2055056"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5pPr>
      <a:lvl6pPr marL="2511735"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6pPr>
      <a:lvl7pPr marL="2968414"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7pPr>
      <a:lvl8pPr marL="3425093"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8pPr>
      <a:lvl9pPr marL="3881771" indent="-228340" algn="l" rtl="0" fontAlgn="base">
        <a:spcBef>
          <a:spcPct val="20000"/>
        </a:spcBef>
        <a:spcAft>
          <a:spcPct val="0"/>
        </a:spcAft>
        <a:buClr>
          <a:srgbClr val="18558E"/>
        </a:buClr>
        <a:buFont typeface="Gill Sans MT" pitchFamily="34" charset="0"/>
        <a:buChar char="»"/>
        <a:defRPr>
          <a:solidFill>
            <a:schemeClr val="tx1"/>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86178"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86179" name="Rectangle 3"/>
          <p:cNvSpPr>
            <a:spLocks noGrp="1" noChangeArrowheads="1"/>
          </p:cNvSpPr>
          <p:nvPr>
            <p:ph type="body" idx="1"/>
          </p:nvPr>
        </p:nvSpPr>
        <p:spPr bwMode="auto">
          <a:xfrm>
            <a:off x="455613" y="1201749"/>
            <a:ext cx="8237537" cy="33035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6180" name="Rectangle 4"/>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solidFill>
                  <a:srgbClr val="FFFFFF"/>
                </a:solidFill>
                <a:ea typeface="ＭＳ Ｐゴシック" pitchFamily="34" charset="-128"/>
              </a:defRPr>
            </a:lvl1pPr>
          </a:lstStyle>
          <a:p>
            <a:pPr algn="ctr" rtl="0" eaLnBrk="0" fontAlgn="base" hangingPunct="0">
              <a:spcBef>
                <a:spcPct val="0"/>
              </a:spcBef>
              <a:spcAft>
                <a:spcPct val="0"/>
              </a:spcAft>
            </a:pPr>
            <a:fld id="{9A849A83-BC09-4AE4-9D4E-2BA0FC4664E6}" type="slidenum">
              <a:rPr lang="en-US" b="1" kern="1200">
                <a:latin typeface="Verdana" pitchFamily="34" charset="0"/>
                <a:cs typeface="Arial" pitchFamily="34" charset="0"/>
              </a:rPr>
              <a:pPr algn="ctr" rtl="0" eaLnBrk="0" fontAlgn="base" hangingPunct="0">
                <a:spcBef>
                  <a:spcPct val="0"/>
                </a:spcBef>
                <a:spcAft>
                  <a:spcPct val="0"/>
                </a:spcAft>
              </a:pPr>
              <a:t>‹#›</a:t>
            </a:fld>
            <a:endParaRPr lang="en-US" b="1" kern="1200">
              <a:latin typeface="Verdana" pitchFamily="34" charset="0"/>
              <a:cs typeface="Arial" pitchFamily="34" charset="0"/>
            </a:endParaRPr>
          </a:p>
        </p:txBody>
      </p:sp>
      <p:pic>
        <p:nvPicPr>
          <p:cNvPr id="1586181" name="Picture 5" descr="Intel_white"/>
          <p:cNvPicPr>
            <a:picLocks noChangeAspect="1" noChangeArrowheads="1"/>
          </p:cNvPicPr>
          <p:nvPr/>
        </p:nvPicPr>
        <p:blipFill>
          <a:blip r:embed="rId15" cstate="print"/>
          <a:srcRect/>
          <a:stretch>
            <a:fillRect/>
          </a:stretch>
        </p:blipFill>
        <p:spPr bwMode="auto">
          <a:xfrm>
            <a:off x="7889877" y="6169029"/>
            <a:ext cx="811213" cy="541338"/>
          </a:xfrm>
          <a:prstGeom prst="rect">
            <a:avLst/>
          </a:prstGeom>
          <a:noFill/>
        </p:spPr>
      </p:pic>
      <p:pic>
        <p:nvPicPr>
          <p:cNvPr id="1586182" name="Picture 7" descr="Intel_white"/>
          <p:cNvPicPr>
            <a:picLocks noChangeAspect="1" noChangeArrowheads="1"/>
          </p:cNvPicPr>
          <p:nvPr/>
        </p:nvPicPr>
        <p:blipFill>
          <a:blip r:embed="rId16" cstate="print"/>
          <a:srcRect/>
          <a:stretch>
            <a:fillRect/>
          </a:stretch>
        </p:blipFill>
        <p:spPr bwMode="auto">
          <a:xfrm>
            <a:off x="7889877" y="6169029"/>
            <a:ext cx="811213" cy="541338"/>
          </a:xfrm>
          <a:prstGeom prst="rect">
            <a:avLst/>
          </a:prstGeom>
          <a:noFill/>
          <a:ln w="9525">
            <a:noFill/>
            <a:miter lim="800000"/>
            <a:headEnd/>
            <a:tailEnd/>
          </a:ln>
        </p:spPr>
      </p:pic>
      <p:sp>
        <p:nvSpPr>
          <p:cNvPr id="9225" name="Rectangle 9"/>
          <p:cNvSpPr>
            <a:spLocks noChangeArrowheads="1"/>
          </p:cNvSpPr>
          <p:nvPr/>
        </p:nvSpPr>
        <p:spPr bwMode="auto">
          <a:xfrm>
            <a:off x="2882900" y="6481768"/>
            <a:ext cx="4114800" cy="184150"/>
          </a:xfrm>
          <a:prstGeom prst="rect">
            <a:avLst/>
          </a:prstGeom>
          <a:noFill/>
          <a:ln w="9525">
            <a:noFill/>
            <a:miter lim="800000"/>
            <a:headEnd/>
            <a:tailEnd/>
          </a:ln>
          <a:effectLst/>
        </p:spPr>
        <p:txBody>
          <a:bodyPr lIns="0" tIns="0" rIns="0" bIns="0"/>
          <a:lstStyle/>
          <a:p>
            <a:pPr algn="l" rtl="0" eaLnBrk="0" fontAlgn="base" hangingPunct="0">
              <a:spcBef>
                <a:spcPct val="0"/>
              </a:spcBef>
              <a:spcAft>
                <a:spcPct val="0"/>
              </a:spcAft>
            </a:pPr>
            <a:r>
              <a:rPr lang="en-US" sz="1000" b="1" kern="1200" dirty="0">
                <a:solidFill>
                  <a:srgbClr val="FFFFFF"/>
                </a:solidFill>
                <a:latin typeface="Verdana" pitchFamily="34" charset="0"/>
                <a:ea typeface="ＭＳ Ｐゴシック" pitchFamily="34" charset="-128"/>
                <a:cs typeface="Arial" pitchFamily="34" charset="0"/>
              </a:rPr>
              <a:t>Intel Embedded and Communications Group</a:t>
            </a:r>
          </a:p>
        </p:txBody>
      </p:sp>
      <p:sp>
        <p:nvSpPr>
          <p:cNvPr id="391176" name="Rectangle 8"/>
          <p:cNvSpPr>
            <a:spLocks noChangeArrowheads="1"/>
          </p:cNvSpPr>
          <p:nvPr/>
        </p:nvSpPr>
        <p:spPr bwMode="auto">
          <a:xfrm>
            <a:off x="11" y="6273800"/>
            <a:ext cx="396875" cy="457200"/>
          </a:xfrm>
          <a:prstGeom prst="rect">
            <a:avLst/>
          </a:prstGeom>
          <a:noFill/>
          <a:ln w="9525">
            <a:noFill/>
            <a:miter lim="800000"/>
            <a:headEnd/>
            <a:tailEnd/>
          </a:ln>
        </p:spPr>
        <p:txBody>
          <a:bodyPr lIns="91311" tIns="45658" rIns="91311" bIns="45658" anchor="b"/>
          <a:lstStyle/>
          <a:p>
            <a:pPr algn="r" rtl="0" fontAlgn="base">
              <a:spcBef>
                <a:spcPct val="0"/>
              </a:spcBef>
              <a:spcAft>
                <a:spcPct val="0"/>
              </a:spcAft>
              <a:defRPr/>
            </a:pPr>
            <a:fld id="{DEBD30AD-0F1D-423A-AFD3-A64A7635E0BF}" type="slidenum">
              <a:rPr lang="en-US" sz="1000" kern="1200">
                <a:solidFill>
                  <a:srgbClr val="FFFFFF"/>
                </a:solidFill>
                <a:latin typeface="Arial" pitchFamily="34" charset="0"/>
                <a:ea typeface="+mn-ea"/>
                <a:cs typeface="Arial"/>
              </a:rPr>
              <a:pPr algn="r" rtl="0" fontAlgn="base">
                <a:spcBef>
                  <a:spcPct val="0"/>
                </a:spcBef>
                <a:spcAft>
                  <a:spcPct val="0"/>
                </a:spcAft>
                <a:defRPr/>
              </a:pPr>
              <a:t>‹#›</a:t>
            </a:fld>
            <a:endParaRPr lang="en-US" sz="1000" kern="1200" dirty="0">
              <a:solidFill>
                <a:srgbClr val="FFFFFF"/>
              </a:solidFill>
              <a:latin typeface="Arial" pitchFamily="34" charset="0"/>
              <a:ea typeface="+mn-ea"/>
              <a:cs typeface="Aria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p:fade/>
  </p:transition>
  <p:timing>
    <p:tnLst>
      <p:par>
        <p:cTn id="1" dur="indefinite" restart="never" nodeType="tmRoot"/>
      </p:par>
    </p:tnLst>
  </p:timing>
  <p:hf hdr="0" ftr="0" dt="0"/>
  <p:txStyles>
    <p:titleStyle>
      <a:lvl1pPr algn="l" rtl="0" fontAlgn="base">
        <a:lnSpc>
          <a:spcPct val="90000"/>
        </a:lnSpc>
        <a:spcBef>
          <a:spcPct val="30000"/>
        </a:spcBef>
        <a:spcAft>
          <a:spcPct val="0"/>
        </a:spcAft>
        <a:defRPr sz="3200" b="1">
          <a:solidFill>
            <a:schemeClr val="bg2"/>
          </a:solidFill>
          <a:latin typeface="+mj-lt"/>
          <a:ea typeface="+mj-ea"/>
          <a:cs typeface="+mj-cs"/>
        </a:defRPr>
      </a:lvl1pPr>
      <a:lvl2pPr algn="l" rtl="0" fontAlgn="base">
        <a:lnSpc>
          <a:spcPct val="90000"/>
        </a:lnSpc>
        <a:spcBef>
          <a:spcPct val="30000"/>
        </a:spcBef>
        <a:spcAft>
          <a:spcPct val="0"/>
        </a:spcAft>
        <a:defRPr sz="3200" b="1">
          <a:solidFill>
            <a:schemeClr val="bg2"/>
          </a:solidFill>
          <a:latin typeface="Verdana" pitchFamily="34" charset="0"/>
          <a:cs typeface="Arial" pitchFamily="34" charset="0"/>
        </a:defRPr>
      </a:lvl2pPr>
      <a:lvl3pPr algn="l" rtl="0" fontAlgn="base">
        <a:lnSpc>
          <a:spcPct val="90000"/>
        </a:lnSpc>
        <a:spcBef>
          <a:spcPct val="30000"/>
        </a:spcBef>
        <a:spcAft>
          <a:spcPct val="0"/>
        </a:spcAft>
        <a:defRPr sz="3200" b="1">
          <a:solidFill>
            <a:schemeClr val="bg2"/>
          </a:solidFill>
          <a:latin typeface="Verdana" pitchFamily="34" charset="0"/>
          <a:cs typeface="Arial" pitchFamily="34" charset="0"/>
        </a:defRPr>
      </a:lvl3pPr>
      <a:lvl4pPr algn="l" rtl="0" fontAlgn="base">
        <a:lnSpc>
          <a:spcPct val="90000"/>
        </a:lnSpc>
        <a:spcBef>
          <a:spcPct val="30000"/>
        </a:spcBef>
        <a:spcAft>
          <a:spcPct val="0"/>
        </a:spcAft>
        <a:defRPr sz="3200" b="1">
          <a:solidFill>
            <a:schemeClr val="bg2"/>
          </a:solidFill>
          <a:latin typeface="Verdana" pitchFamily="34" charset="0"/>
          <a:cs typeface="Arial" pitchFamily="34" charset="0"/>
        </a:defRPr>
      </a:lvl4pPr>
      <a:lvl5pPr algn="l" rtl="0" fontAlgn="base">
        <a:lnSpc>
          <a:spcPct val="90000"/>
        </a:lnSpc>
        <a:spcBef>
          <a:spcPct val="30000"/>
        </a:spcBef>
        <a:spcAft>
          <a:spcPct val="0"/>
        </a:spcAft>
        <a:defRPr sz="3200" b="1">
          <a:solidFill>
            <a:schemeClr val="bg2"/>
          </a:solidFill>
          <a:latin typeface="Verdana" pitchFamily="34" charset="0"/>
          <a:cs typeface="Arial" pitchFamily="34" charset="0"/>
        </a:defRPr>
      </a:lvl5pPr>
      <a:lvl6pPr marL="4566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3358"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70038"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6715"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5168" indent="-225168" algn="l" rtl="0" fontAlgn="base">
        <a:lnSpc>
          <a:spcPct val="90000"/>
        </a:lnSpc>
        <a:spcBef>
          <a:spcPct val="30000"/>
        </a:spcBef>
        <a:spcAft>
          <a:spcPct val="0"/>
        </a:spcAft>
        <a:buChar char="•"/>
        <a:defRPr sz="2400">
          <a:solidFill>
            <a:srgbClr val="333333"/>
          </a:solidFill>
          <a:latin typeface="+mn-lt"/>
          <a:ea typeface="+mn-ea"/>
          <a:cs typeface="+mn-cs"/>
        </a:defRPr>
      </a:lvl1pPr>
      <a:lvl2pPr marL="575609" indent="-236269" algn="l" rtl="0" fontAlgn="base">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3358" indent="-223584" algn="l" rtl="0" fontAlgn="base">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5611" indent="-168083" algn="l" rtl="0" fontAlgn="base">
        <a:lnSpc>
          <a:spcPct val="90000"/>
        </a:lnSpc>
        <a:spcBef>
          <a:spcPct val="30000"/>
        </a:spcBef>
        <a:spcAft>
          <a:spcPct val="0"/>
        </a:spcAft>
        <a:buSzPct val="130000"/>
        <a:buFont typeface="Times" pitchFamily="18" charset="0"/>
        <a:buChar char="•"/>
        <a:defRPr sz="1600">
          <a:solidFill>
            <a:srgbClr val="333333"/>
          </a:solidFill>
          <a:latin typeface="+mn-lt"/>
          <a:cs typeface="+mn-cs"/>
        </a:defRPr>
      </a:lvl4pPr>
      <a:lvl5pPr marL="1544463"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2001142"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7820"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4501"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71178"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53411" name="Rectangle 3"/>
          <p:cNvSpPr>
            <a:spLocks noGrp="1" noChangeArrowheads="1"/>
          </p:cNvSpPr>
          <p:nvPr>
            <p:ph type="body" idx="1"/>
          </p:nvPr>
        </p:nvSpPr>
        <p:spPr bwMode="auto">
          <a:xfrm>
            <a:off x="455613" y="1201749"/>
            <a:ext cx="8237537" cy="33035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3412" name="Rectangle 4"/>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sz="1000" b="1" kern="1200" dirty="0">
              <a:solidFill>
                <a:srgbClr val="FFFFFF"/>
              </a:solidFill>
              <a:latin typeface="Verdana" pitchFamily="34" charset="0"/>
              <a:ea typeface="+mn-ea"/>
              <a:cs typeface="Arial" pitchFamily="34" charset="0"/>
            </a:endParaRPr>
          </a:p>
        </p:txBody>
      </p:sp>
      <p:sp>
        <p:nvSpPr>
          <p:cNvPr id="1553413" name="Rectangle 5"/>
          <p:cNvSpPr>
            <a:spLocks noGrp="1" noChangeArrowheads="1"/>
          </p:cNvSpPr>
          <p:nvPr>
            <p:ph type="sldNum" sz="quarter" idx="4"/>
          </p:nvPr>
        </p:nvSpPr>
        <p:spPr bwMode="auto">
          <a:xfrm>
            <a:off x="8715375" y="6654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a:solidFill>
                  <a:srgbClr val="FFFFFF"/>
                </a:solidFill>
                <a:ea typeface="ＭＳ Ｐゴシック" pitchFamily="34" charset="-128"/>
              </a:defRPr>
            </a:lvl1pPr>
          </a:lstStyle>
          <a:p>
            <a:pPr algn="ctr" rtl="0" eaLnBrk="0" fontAlgn="base" hangingPunct="0">
              <a:spcBef>
                <a:spcPct val="0"/>
              </a:spcBef>
              <a:spcAft>
                <a:spcPct val="0"/>
              </a:spcAft>
            </a:pPr>
            <a:fld id="{E3F33D6C-A297-4A4C-988F-244959CE6113}" type="slidenum">
              <a:rPr lang="en-US" b="1" kern="1200">
                <a:latin typeface="Verdana" pitchFamily="34" charset="0"/>
                <a:cs typeface="Arial" pitchFamily="34" charset="0"/>
              </a:rPr>
              <a:pPr algn="ctr" rtl="0" eaLnBrk="0" fontAlgn="base" hangingPunct="0">
                <a:spcBef>
                  <a:spcPct val="0"/>
                </a:spcBef>
                <a:spcAft>
                  <a:spcPct val="0"/>
                </a:spcAft>
              </a:pPr>
              <a:t>‹#›</a:t>
            </a:fld>
            <a:endParaRPr lang="en-US" b="1" kern="1200">
              <a:latin typeface="Verdana" pitchFamily="34" charset="0"/>
              <a:cs typeface="Arial" pitchFamily="34" charset="0"/>
            </a:endParaRPr>
          </a:p>
        </p:txBody>
      </p:sp>
      <p:pic>
        <p:nvPicPr>
          <p:cNvPr id="1553414" name="Picture 6" descr="Intel_white"/>
          <p:cNvPicPr>
            <a:picLocks noChangeAspect="1" noChangeArrowheads="1"/>
          </p:cNvPicPr>
          <p:nvPr/>
        </p:nvPicPr>
        <p:blipFill>
          <a:blip r:embed="rId13" cstate="print"/>
          <a:srcRect/>
          <a:stretch>
            <a:fillRect/>
          </a:stretch>
        </p:blipFill>
        <p:spPr bwMode="auto">
          <a:xfrm>
            <a:off x="7889877" y="6169029"/>
            <a:ext cx="811213" cy="541338"/>
          </a:xfrm>
          <a:prstGeom prst="rect">
            <a:avLst/>
          </a:prstGeom>
          <a:noFill/>
        </p:spPr>
      </p:pic>
      <p:sp>
        <p:nvSpPr>
          <p:cNvPr id="1553415" name="Text Box 7"/>
          <p:cNvSpPr txBox="1">
            <a:spLocks noChangeArrowheads="1"/>
          </p:cNvSpPr>
          <p:nvPr/>
        </p:nvSpPr>
        <p:spPr bwMode="auto">
          <a:xfrm>
            <a:off x="466725" y="6057910"/>
            <a:ext cx="1505480" cy="253887"/>
          </a:xfrm>
          <a:prstGeom prst="rect">
            <a:avLst/>
          </a:prstGeom>
          <a:noFill/>
          <a:ln w="19050" algn="ctr">
            <a:noFill/>
            <a:miter lim="800000"/>
            <a:headEnd/>
            <a:tailEnd/>
          </a:ln>
          <a:effectLst/>
        </p:spPr>
        <p:txBody>
          <a:bodyPr wrap="none" lIns="91311" tIns="45658" rIns="91311" bIns="45658">
            <a:spAutoFit/>
          </a:bodyPr>
          <a:lstStyle/>
          <a:p>
            <a:pPr algn="l" rtl="0" eaLnBrk="0" fontAlgn="base" hangingPunct="0">
              <a:lnSpc>
                <a:spcPct val="75000"/>
              </a:lnSpc>
              <a:spcBef>
                <a:spcPct val="50000"/>
              </a:spcBef>
              <a:spcAft>
                <a:spcPct val="0"/>
              </a:spcAft>
            </a:pPr>
            <a:r>
              <a:rPr lang="en-US" sz="1400" kern="1200" dirty="0">
                <a:solidFill>
                  <a:srgbClr val="0860A8"/>
                </a:solidFill>
                <a:latin typeface="Verdana" pitchFamily="34" charset="0"/>
                <a:ea typeface="ＭＳ Ｐゴシック" pitchFamily="34" charset="-128"/>
                <a:cs typeface="Arial" pitchFamily="34" charset="0"/>
              </a:rPr>
              <a:t>Revision - 01</a:t>
            </a:r>
          </a:p>
        </p:txBody>
      </p:sp>
      <p:sp>
        <p:nvSpPr>
          <p:cNvPr id="9218" name="Rectangle 2"/>
          <p:cNvSpPr>
            <a:spLocks noChangeArrowheads="1"/>
          </p:cNvSpPr>
          <p:nvPr/>
        </p:nvSpPr>
        <p:spPr bwMode="white">
          <a:xfrm>
            <a:off x="0" y="6029336"/>
            <a:ext cx="9153525" cy="828675"/>
          </a:xfrm>
          <a:prstGeom prst="rect">
            <a:avLst/>
          </a:prstGeom>
          <a:solidFill>
            <a:srgbClr val="0860A8"/>
          </a:solidFill>
          <a:ln w="9525">
            <a:noFill/>
            <a:miter lim="800000"/>
            <a:headEnd/>
            <a:tailEnd/>
          </a:ln>
        </p:spPr>
        <p:txBody>
          <a:bodyPr wrap="none" lIns="91311" tIns="45658" rIns="91311" bIns="45658" anchor="ctr"/>
          <a:lstStyle/>
          <a:p>
            <a:pPr algn="ctr" rtl="0" eaLnBrk="0" fontAlgn="base" hangingPunct="0">
              <a:spcBef>
                <a:spcPct val="0"/>
              </a:spcBef>
              <a:spcAft>
                <a:spcPct val="0"/>
              </a:spcAft>
            </a:pPr>
            <a:endParaRPr lang="en-US" sz="2400" kern="1200" baseline="-25000" dirty="0">
              <a:solidFill>
                <a:srgbClr val="111111"/>
              </a:solidFill>
              <a:latin typeface="Verdana" pitchFamily="34" charset="0"/>
              <a:ea typeface="ＭＳ Ｐゴシック" pitchFamily="34" charset="-128"/>
              <a:cs typeface="Arial" pitchFamily="34" charset="0"/>
            </a:endParaRPr>
          </a:p>
        </p:txBody>
      </p:sp>
      <p:pic>
        <p:nvPicPr>
          <p:cNvPr id="1553417" name="Picture 7" descr="Intel_white"/>
          <p:cNvPicPr>
            <a:picLocks noChangeAspect="1" noChangeArrowheads="1"/>
          </p:cNvPicPr>
          <p:nvPr/>
        </p:nvPicPr>
        <p:blipFill>
          <a:blip r:embed="rId14" cstate="print"/>
          <a:srcRect/>
          <a:stretch>
            <a:fillRect/>
          </a:stretch>
        </p:blipFill>
        <p:spPr bwMode="auto">
          <a:xfrm>
            <a:off x="7889877" y="6169029"/>
            <a:ext cx="811213" cy="541338"/>
          </a:xfrm>
          <a:prstGeom prst="rect">
            <a:avLst/>
          </a:prstGeom>
          <a:noFill/>
          <a:ln w="9525">
            <a:noFill/>
            <a:miter lim="800000"/>
            <a:headEnd/>
            <a:tailEnd/>
          </a:ln>
        </p:spPr>
      </p:pic>
      <p:sp>
        <p:nvSpPr>
          <p:cNvPr id="9225" name="Rectangle 9"/>
          <p:cNvSpPr>
            <a:spLocks noChangeArrowheads="1"/>
          </p:cNvSpPr>
          <p:nvPr/>
        </p:nvSpPr>
        <p:spPr bwMode="auto">
          <a:xfrm>
            <a:off x="2882900" y="6481768"/>
            <a:ext cx="4114800" cy="184150"/>
          </a:xfrm>
          <a:prstGeom prst="rect">
            <a:avLst/>
          </a:prstGeom>
          <a:noFill/>
          <a:ln w="9525">
            <a:noFill/>
            <a:miter lim="800000"/>
            <a:headEnd/>
            <a:tailEnd/>
          </a:ln>
          <a:effectLst/>
        </p:spPr>
        <p:txBody>
          <a:bodyPr lIns="0" tIns="0" rIns="0" bIns="0"/>
          <a:lstStyle/>
          <a:p>
            <a:pPr algn="l" rtl="0" eaLnBrk="0" fontAlgn="base" hangingPunct="0">
              <a:spcBef>
                <a:spcPct val="0"/>
              </a:spcBef>
              <a:spcAft>
                <a:spcPct val="0"/>
              </a:spcAft>
            </a:pPr>
            <a:r>
              <a:rPr lang="en-US" sz="1000" b="1" kern="1200" dirty="0">
                <a:solidFill>
                  <a:srgbClr val="FFFFFF"/>
                </a:solidFill>
                <a:latin typeface="Verdana" pitchFamily="34" charset="0"/>
                <a:ea typeface="ＭＳ Ｐゴシック" pitchFamily="34" charset="-128"/>
                <a:cs typeface="Arial" pitchFamily="34" charset="0"/>
              </a:rPr>
              <a:t>Intel Embedded and Communications Group</a:t>
            </a:r>
          </a:p>
        </p:txBody>
      </p:sp>
      <p:sp>
        <p:nvSpPr>
          <p:cNvPr id="1553419" name="Text Box 11"/>
          <p:cNvSpPr txBox="1">
            <a:spLocks noChangeArrowheads="1"/>
          </p:cNvSpPr>
          <p:nvPr/>
        </p:nvSpPr>
        <p:spPr bwMode="auto">
          <a:xfrm>
            <a:off x="3754438" y="6088063"/>
            <a:ext cx="1946306" cy="307748"/>
          </a:xfrm>
          <a:prstGeom prst="rect">
            <a:avLst/>
          </a:prstGeom>
          <a:noFill/>
          <a:ln w="50800" algn="ctr">
            <a:noFill/>
            <a:miter lim="800000"/>
            <a:headEnd/>
            <a:tailEnd/>
          </a:ln>
          <a:effectLst/>
        </p:spPr>
        <p:txBody>
          <a:bodyPr wrap="none" lIns="91311" tIns="45658" rIns="91311" bIns="45658">
            <a:spAutoFit/>
          </a:bodyPr>
          <a:lstStyle/>
          <a:p>
            <a:pPr algn="ctr" rtl="0" eaLnBrk="0" fontAlgn="base" hangingPunct="0">
              <a:spcBef>
                <a:spcPct val="0"/>
              </a:spcBef>
              <a:spcAft>
                <a:spcPct val="0"/>
              </a:spcAft>
            </a:pPr>
            <a:r>
              <a:rPr lang="en-US" sz="1400" kern="1200" dirty="0">
                <a:solidFill>
                  <a:srgbClr val="FFFF66"/>
                </a:solidFill>
                <a:latin typeface="Verdana" pitchFamily="34" charset="0"/>
                <a:ea typeface="ＭＳ Ｐゴシック" pitchFamily="34" charset="-128"/>
                <a:cs typeface="Arial" pitchFamily="34" charset="0"/>
              </a:rPr>
              <a:t>Intel Confidential</a:t>
            </a:r>
          </a:p>
        </p:txBody>
      </p:sp>
      <p:sp>
        <p:nvSpPr>
          <p:cNvPr id="391176" name="Rectangle 8"/>
          <p:cNvSpPr>
            <a:spLocks noChangeArrowheads="1"/>
          </p:cNvSpPr>
          <p:nvPr/>
        </p:nvSpPr>
        <p:spPr bwMode="auto">
          <a:xfrm>
            <a:off x="11" y="6273800"/>
            <a:ext cx="396875" cy="457200"/>
          </a:xfrm>
          <a:prstGeom prst="rect">
            <a:avLst/>
          </a:prstGeom>
          <a:noFill/>
          <a:ln w="9525">
            <a:noFill/>
            <a:miter lim="800000"/>
            <a:headEnd/>
            <a:tailEnd/>
          </a:ln>
        </p:spPr>
        <p:txBody>
          <a:bodyPr lIns="91311" tIns="45658" rIns="91311" bIns="45658" anchor="b"/>
          <a:lstStyle/>
          <a:p>
            <a:pPr algn="r" rtl="0" fontAlgn="base">
              <a:spcBef>
                <a:spcPct val="0"/>
              </a:spcBef>
              <a:spcAft>
                <a:spcPct val="0"/>
              </a:spcAft>
              <a:defRPr/>
            </a:pPr>
            <a:fld id="{317AECA9-A568-4EE3-B5AE-5EBA4D0DB6D6}" type="slidenum">
              <a:rPr lang="en-US" sz="1000" kern="1200">
                <a:solidFill>
                  <a:srgbClr val="FFFFFF"/>
                </a:solidFill>
                <a:latin typeface="Arial" pitchFamily="34" charset="0"/>
                <a:ea typeface="+mn-ea"/>
                <a:cs typeface="Arial"/>
              </a:rPr>
              <a:pPr algn="r" rtl="0" fontAlgn="base">
                <a:spcBef>
                  <a:spcPct val="0"/>
                </a:spcBef>
                <a:spcAft>
                  <a:spcPct val="0"/>
                </a:spcAft>
                <a:defRPr/>
              </a:pPr>
              <a:t>‹#›</a:t>
            </a:fld>
            <a:endParaRPr lang="en-US" sz="1000" kern="1200" dirty="0">
              <a:solidFill>
                <a:srgbClr val="FFFFFF"/>
              </a:solidFill>
              <a:latin typeface="Arial" pitchFamily="34" charset="0"/>
              <a:ea typeface="+mn-ea"/>
              <a:cs typeface="Aria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fade/>
  </p:transition>
  <p:timing>
    <p:tnLst>
      <p:par>
        <p:cTn id="1" dur="indefinite" restart="never" nodeType="tmRoot"/>
      </p:par>
    </p:tnLst>
  </p:timing>
  <p:hf hdr="0" ftr="0" dt="0"/>
  <p:txStyles>
    <p:titleStyle>
      <a:lvl1pPr algn="l" rtl="0" fontAlgn="base">
        <a:lnSpc>
          <a:spcPct val="90000"/>
        </a:lnSpc>
        <a:spcBef>
          <a:spcPct val="30000"/>
        </a:spcBef>
        <a:spcAft>
          <a:spcPct val="0"/>
        </a:spcAft>
        <a:defRPr sz="3200" b="1">
          <a:solidFill>
            <a:schemeClr val="bg2"/>
          </a:solidFill>
          <a:latin typeface="+mj-lt"/>
          <a:ea typeface="+mj-ea"/>
          <a:cs typeface="+mj-cs"/>
        </a:defRPr>
      </a:lvl1pPr>
      <a:lvl2pPr algn="l" rtl="0" fontAlgn="base">
        <a:lnSpc>
          <a:spcPct val="90000"/>
        </a:lnSpc>
        <a:spcBef>
          <a:spcPct val="30000"/>
        </a:spcBef>
        <a:spcAft>
          <a:spcPct val="0"/>
        </a:spcAft>
        <a:defRPr sz="3200" b="1">
          <a:solidFill>
            <a:schemeClr val="bg2"/>
          </a:solidFill>
          <a:latin typeface="Verdana" pitchFamily="34" charset="0"/>
          <a:cs typeface="Arial" pitchFamily="34" charset="0"/>
        </a:defRPr>
      </a:lvl2pPr>
      <a:lvl3pPr algn="l" rtl="0" fontAlgn="base">
        <a:lnSpc>
          <a:spcPct val="90000"/>
        </a:lnSpc>
        <a:spcBef>
          <a:spcPct val="30000"/>
        </a:spcBef>
        <a:spcAft>
          <a:spcPct val="0"/>
        </a:spcAft>
        <a:defRPr sz="3200" b="1">
          <a:solidFill>
            <a:schemeClr val="bg2"/>
          </a:solidFill>
          <a:latin typeface="Verdana" pitchFamily="34" charset="0"/>
          <a:cs typeface="Arial" pitchFamily="34" charset="0"/>
        </a:defRPr>
      </a:lvl3pPr>
      <a:lvl4pPr algn="l" rtl="0" fontAlgn="base">
        <a:lnSpc>
          <a:spcPct val="90000"/>
        </a:lnSpc>
        <a:spcBef>
          <a:spcPct val="30000"/>
        </a:spcBef>
        <a:spcAft>
          <a:spcPct val="0"/>
        </a:spcAft>
        <a:defRPr sz="3200" b="1">
          <a:solidFill>
            <a:schemeClr val="bg2"/>
          </a:solidFill>
          <a:latin typeface="Verdana" pitchFamily="34" charset="0"/>
          <a:cs typeface="Arial" pitchFamily="34" charset="0"/>
        </a:defRPr>
      </a:lvl4pPr>
      <a:lvl5pPr algn="l" rtl="0" fontAlgn="base">
        <a:lnSpc>
          <a:spcPct val="90000"/>
        </a:lnSpc>
        <a:spcBef>
          <a:spcPct val="30000"/>
        </a:spcBef>
        <a:spcAft>
          <a:spcPct val="0"/>
        </a:spcAft>
        <a:defRPr sz="3200" b="1">
          <a:solidFill>
            <a:schemeClr val="bg2"/>
          </a:solidFill>
          <a:latin typeface="Verdana" pitchFamily="34" charset="0"/>
          <a:cs typeface="Arial" pitchFamily="34" charset="0"/>
        </a:defRPr>
      </a:lvl5pPr>
      <a:lvl6pPr marL="456678" algn="l" rtl="0" fontAlgn="base">
        <a:lnSpc>
          <a:spcPct val="90000"/>
        </a:lnSpc>
        <a:spcBef>
          <a:spcPct val="30000"/>
        </a:spcBef>
        <a:spcAft>
          <a:spcPct val="0"/>
        </a:spcAft>
        <a:defRPr sz="3200" b="1">
          <a:solidFill>
            <a:schemeClr val="bg2"/>
          </a:solidFill>
          <a:latin typeface="Verdana" pitchFamily="34" charset="0"/>
          <a:cs typeface="Arial" pitchFamily="34" charset="0"/>
        </a:defRPr>
      </a:lvl6pPr>
      <a:lvl7pPr marL="913358" algn="l" rtl="0" fontAlgn="base">
        <a:lnSpc>
          <a:spcPct val="90000"/>
        </a:lnSpc>
        <a:spcBef>
          <a:spcPct val="30000"/>
        </a:spcBef>
        <a:spcAft>
          <a:spcPct val="0"/>
        </a:spcAft>
        <a:defRPr sz="3200" b="1">
          <a:solidFill>
            <a:schemeClr val="bg2"/>
          </a:solidFill>
          <a:latin typeface="Verdana" pitchFamily="34" charset="0"/>
          <a:cs typeface="Arial" pitchFamily="34" charset="0"/>
        </a:defRPr>
      </a:lvl7pPr>
      <a:lvl8pPr marL="1370038" algn="l" rtl="0" fontAlgn="base">
        <a:lnSpc>
          <a:spcPct val="90000"/>
        </a:lnSpc>
        <a:spcBef>
          <a:spcPct val="30000"/>
        </a:spcBef>
        <a:spcAft>
          <a:spcPct val="0"/>
        </a:spcAft>
        <a:defRPr sz="3200" b="1">
          <a:solidFill>
            <a:schemeClr val="bg2"/>
          </a:solidFill>
          <a:latin typeface="Verdana" pitchFamily="34" charset="0"/>
          <a:cs typeface="Arial" pitchFamily="34" charset="0"/>
        </a:defRPr>
      </a:lvl8pPr>
      <a:lvl9pPr marL="1826715" algn="l" rtl="0" fontAlgn="base">
        <a:lnSpc>
          <a:spcPct val="90000"/>
        </a:lnSpc>
        <a:spcBef>
          <a:spcPct val="30000"/>
        </a:spcBef>
        <a:spcAft>
          <a:spcPct val="0"/>
        </a:spcAft>
        <a:defRPr sz="3200" b="1">
          <a:solidFill>
            <a:schemeClr val="bg2"/>
          </a:solidFill>
          <a:latin typeface="Verdana" pitchFamily="34" charset="0"/>
          <a:cs typeface="Arial" pitchFamily="34" charset="0"/>
        </a:defRPr>
      </a:lvl9pPr>
    </p:titleStyle>
    <p:bodyStyle>
      <a:lvl1pPr marL="225168" indent="-225168" algn="l" rtl="0" fontAlgn="base">
        <a:lnSpc>
          <a:spcPct val="90000"/>
        </a:lnSpc>
        <a:spcBef>
          <a:spcPct val="30000"/>
        </a:spcBef>
        <a:spcAft>
          <a:spcPct val="0"/>
        </a:spcAft>
        <a:buChar char="•"/>
        <a:defRPr sz="2400">
          <a:solidFill>
            <a:srgbClr val="333333"/>
          </a:solidFill>
          <a:latin typeface="+mn-lt"/>
          <a:ea typeface="+mn-ea"/>
          <a:cs typeface="+mn-cs"/>
        </a:defRPr>
      </a:lvl1pPr>
      <a:lvl2pPr marL="575609" indent="-236269" algn="l" rtl="0" fontAlgn="base">
        <a:lnSpc>
          <a:spcPct val="90000"/>
        </a:lnSpc>
        <a:spcBef>
          <a:spcPct val="30000"/>
        </a:spcBef>
        <a:spcAft>
          <a:spcPct val="0"/>
        </a:spcAft>
        <a:buSzPct val="130000"/>
        <a:buFont typeface="Verdana" pitchFamily="34" charset="0"/>
        <a:buChar char="–"/>
        <a:defRPr sz="2000">
          <a:solidFill>
            <a:srgbClr val="333333"/>
          </a:solidFill>
          <a:latin typeface="+mn-lt"/>
          <a:cs typeface="+mn-cs"/>
        </a:defRPr>
      </a:lvl2pPr>
      <a:lvl3pPr marL="913358" indent="-223584" algn="l" rtl="0" fontAlgn="base">
        <a:lnSpc>
          <a:spcPct val="90000"/>
        </a:lnSpc>
        <a:spcBef>
          <a:spcPct val="30000"/>
        </a:spcBef>
        <a:spcAft>
          <a:spcPct val="0"/>
        </a:spcAft>
        <a:buSzPct val="130000"/>
        <a:buFont typeface="Verdana" pitchFamily="34" charset="0"/>
        <a:buChar char="&gt;"/>
        <a:defRPr>
          <a:solidFill>
            <a:srgbClr val="333333"/>
          </a:solidFill>
          <a:latin typeface="+mn-lt"/>
          <a:cs typeface="+mn-cs"/>
        </a:defRPr>
      </a:lvl3pPr>
      <a:lvl4pPr marL="1195611" indent="-168083" algn="l" rtl="0" fontAlgn="base">
        <a:lnSpc>
          <a:spcPct val="90000"/>
        </a:lnSpc>
        <a:spcBef>
          <a:spcPct val="30000"/>
        </a:spcBef>
        <a:spcAft>
          <a:spcPct val="0"/>
        </a:spcAft>
        <a:buSzPct val="130000"/>
        <a:buFont typeface="Times" pitchFamily="18" charset="0"/>
        <a:buChar char="•"/>
        <a:defRPr sz="1600">
          <a:solidFill>
            <a:srgbClr val="333333"/>
          </a:solidFill>
          <a:latin typeface="+mn-lt"/>
          <a:cs typeface="+mn-cs"/>
        </a:defRPr>
      </a:lvl4pPr>
      <a:lvl5pPr marL="1544463"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5pPr>
      <a:lvl6pPr marL="2001142"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6pPr>
      <a:lvl7pPr marL="2457820"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7pPr>
      <a:lvl8pPr marL="2914501"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8pPr>
      <a:lvl9pPr marL="3371178" indent="-236269" algn="l" rtl="0" fontAlgn="base">
        <a:lnSpc>
          <a:spcPct val="90000"/>
        </a:lnSpc>
        <a:spcBef>
          <a:spcPct val="30000"/>
        </a:spcBef>
        <a:spcAft>
          <a:spcPct val="0"/>
        </a:spcAft>
        <a:buSzPct val="130000"/>
        <a:buFont typeface="Wingdings" pitchFamily="2" charset="2"/>
        <a:buChar char="ü"/>
        <a:defRPr sz="1400">
          <a:solidFill>
            <a:srgbClr val="333333"/>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853442" name="Picture 2" descr="IntelEmbedded_Header"/>
          <p:cNvPicPr>
            <a:picLocks noChangeAspect="1" noChangeArrowheads="1"/>
          </p:cNvPicPr>
          <p:nvPr/>
        </p:nvPicPr>
        <p:blipFill>
          <a:blip r:embed="rId13" cstate="print"/>
          <a:srcRect/>
          <a:stretch>
            <a:fillRect/>
          </a:stretch>
        </p:blipFill>
        <p:spPr bwMode="auto">
          <a:xfrm>
            <a:off x="0" y="3"/>
            <a:ext cx="9145588" cy="804863"/>
          </a:xfrm>
          <a:prstGeom prst="rect">
            <a:avLst/>
          </a:prstGeom>
          <a:noFill/>
        </p:spPr>
      </p:pic>
      <p:sp>
        <p:nvSpPr>
          <p:cNvPr id="1853443" name="Rectangle 3"/>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fontAlgn="base">
              <a:spcBef>
                <a:spcPct val="0"/>
              </a:spcBef>
              <a:spcAft>
                <a:spcPct val="0"/>
              </a:spcAft>
            </a:pPr>
            <a:endParaRPr lang="en-US" kern="1200">
              <a:solidFill>
                <a:srgbClr val="FFFFFF"/>
              </a:solidFill>
              <a:effectLst>
                <a:outerShdw blurRad="38100" dist="38100" dir="2700000" algn="tl">
                  <a:srgbClr val="000000"/>
                </a:outerShdw>
              </a:effectLst>
              <a:latin typeface="Verdana" pitchFamily="34" charset="0"/>
              <a:ea typeface="+mn-ea"/>
              <a:cs typeface="Arial" pitchFamily="34" charset="0"/>
            </a:endParaRPr>
          </a:p>
        </p:txBody>
      </p:sp>
      <p:sp>
        <p:nvSpPr>
          <p:cNvPr id="1853444" name="Rectangle 4"/>
          <p:cNvSpPr>
            <a:spLocks noGrp="1" noChangeArrowheads="1"/>
          </p:cNvSpPr>
          <p:nvPr>
            <p:ph type="title"/>
          </p:nvPr>
        </p:nvSpPr>
        <p:spPr bwMode="auto">
          <a:xfrm>
            <a:off x="455613" y="219075"/>
            <a:ext cx="8237537" cy="704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853445" name="Rectangle 5"/>
          <p:cNvSpPr>
            <a:spLocks noGrp="1" noChangeArrowheads="1"/>
          </p:cNvSpPr>
          <p:nvPr>
            <p:ph type="body" idx="1"/>
          </p:nvPr>
        </p:nvSpPr>
        <p:spPr bwMode="auto">
          <a:xfrm>
            <a:off x="455613" y="1371600"/>
            <a:ext cx="8237537"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853446" name="Picture 6" descr="Intel_white"/>
          <p:cNvPicPr>
            <a:picLocks noChangeAspect="1" noChangeArrowheads="1"/>
          </p:cNvPicPr>
          <p:nvPr/>
        </p:nvPicPr>
        <p:blipFill>
          <a:blip r:embed="rId14" cstate="print"/>
          <a:srcRect/>
          <a:stretch>
            <a:fillRect/>
          </a:stretch>
        </p:blipFill>
        <p:spPr bwMode="auto">
          <a:xfrm>
            <a:off x="7889877" y="6169029"/>
            <a:ext cx="811213" cy="541338"/>
          </a:xfrm>
          <a:prstGeom prst="rect">
            <a:avLst/>
          </a:prstGeom>
          <a:noFill/>
        </p:spPr>
      </p:pic>
      <p:sp>
        <p:nvSpPr>
          <p:cNvPr id="1853447" name="Text Box 7"/>
          <p:cNvSpPr txBox="1">
            <a:spLocks noChangeArrowheads="1"/>
          </p:cNvSpPr>
          <p:nvPr/>
        </p:nvSpPr>
        <p:spPr bwMode="auto">
          <a:xfrm>
            <a:off x="3276610" y="6583374"/>
            <a:ext cx="2145119" cy="276989"/>
          </a:xfrm>
          <a:prstGeom prst="rect">
            <a:avLst/>
          </a:prstGeom>
          <a:noFill/>
          <a:ln w="9525">
            <a:noFill/>
            <a:miter lim="800000"/>
            <a:headEnd/>
            <a:tailEnd/>
          </a:ln>
          <a:effectLst/>
        </p:spPr>
        <p:txBody>
          <a:bodyPr wrap="none" lIns="91330" tIns="45667" rIns="91330" bIns="45667">
            <a:spAutoFit/>
          </a:bodyPr>
          <a:lstStyle/>
          <a:p>
            <a:pPr algn="l" rtl="0" fontAlgn="base">
              <a:spcBef>
                <a:spcPct val="0"/>
              </a:spcBef>
              <a:spcAft>
                <a:spcPct val="0"/>
              </a:spcAft>
            </a:pPr>
            <a:r>
              <a:rPr lang="en-US" sz="1200" kern="1200" dirty="0">
                <a:solidFill>
                  <a:srgbClr val="F5E647"/>
                </a:solidFill>
                <a:latin typeface="Verdana" pitchFamily="34" charset="0"/>
                <a:ea typeface="+mn-ea"/>
                <a:cs typeface="Arial" pitchFamily="34" charset="0"/>
              </a:rPr>
              <a:t>Intel Restricted Secret</a:t>
            </a:r>
          </a:p>
        </p:txBody>
      </p:sp>
      <p:sp>
        <p:nvSpPr>
          <p:cNvPr id="1853448" name="Text Box 8"/>
          <p:cNvSpPr txBox="1">
            <a:spLocks noChangeArrowheads="1"/>
          </p:cNvSpPr>
          <p:nvPr/>
        </p:nvSpPr>
        <p:spPr bwMode="auto">
          <a:xfrm>
            <a:off x="1079511" y="6324600"/>
            <a:ext cx="6810375" cy="251288"/>
          </a:xfrm>
          <a:prstGeom prst="rect">
            <a:avLst/>
          </a:prstGeom>
          <a:noFill/>
          <a:ln w="50800" algn="ctr">
            <a:noFill/>
            <a:miter lim="800000"/>
            <a:headEnd/>
            <a:tailEnd/>
          </a:ln>
          <a:effectLst/>
        </p:spPr>
        <p:txBody>
          <a:bodyPr lIns="0" tIns="0" rIns="0" bIns="0">
            <a:spAutoFit/>
          </a:bodyPr>
          <a:lstStyle/>
          <a:p>
            <a:pPr algn="l" rtl="0" eaLnBrk="0" fontAlgn="base" hangingPunct="0">
              <a:spcBef>
                <a:spcPct val="50000"/>
              </a:spcBef>
              <a:spcAft>
                <a:spcPct val="0"/>
              </a:spcAft>
            </a:pPr>
            <a:r>
              <a:rPr lang="en-US" sz="800" kern="1200" dirty="0">
                <a:solidFill>
                  <a:srgbClr val="FFFFFF"/>
                </a:solidFill>
                <a:latin typeface="Verdana" pitchFamily="34" charset="0"/>
                <a:ea typeface="+mn-ea"/>
                <a:cs typeface="Arial" pitchFamily="34" charset="0"/>
              </a:rPr>
              <a:t>Copyright © 2008, Intel Corporation. All rights reserved. Other brands and names are the property of their respective owners</a:t>
            </a:r>
          </a:p>
        </p:txBody>
      </p:sp>
      <p:sp>
        <p:nvSpPr>
          <p:cNvPr id="1853449" name="Rectangle 9"/>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A4E9FA27-400A-45E4-9B9D-16E4F0FC537E}" type="slidenum">
              <a:rPr lang="en-US" sz="900" b="1" kern="1200">
                <a:solidFill>
                  <a:srgbClr val="FFFFFF"/>
                </a:solidFill>
                <a:latin typeface="Verdana" pitchFamily="34" charset="0"/>
                <a:ea typeface="+mn-ea"/>
                <a:cs typeface="Arial" pitchFamily="34" charset="0"/>
              </a:rPr>
              <a:pPr algn="l" rtl="0" eaLnBrk="0" fontAlgn="base" hangingPunct="0">
                <a:spcBef>
                  <a:spcPct val="0"/>
                </a:spcBef>
                <a:spcAft>
                  <a:spcPct val="0"/>
                </a:spcAft>
              </a:pPr>
              <a:t>‹#›</a:t>
            </a:fld>
            <a:endParaRPr lang="en-US" sz="900" b="1" kern="1200" dirty="0">
              <a:solidFill>
                <a:srgbClr val="FFFFFF"/>
              </a:solidFill>
              <a:latin typeface="Verdana" pitchFamily="34" charset="0"/>
              <a:ea typeface="+mn-ea"/>
              <a:cs typeface="Arial" pitchFamily="34" charset="0"/>
            </a:endParaRPr>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cs typeface="Arial" pitchFamily="34" charset="0"/>
        </a:defRPr>
      </a:lvl2pPr>
      <a:lvl3pPr algn="l" rtl="0" fontAlgn="base">
        <a:spcBef>
          <a:spcPct val="0"/>
        </a:spcBef>
        <a:spcAft>
          <a:spcPct val="0"/>
        </a:spcAft>
        <a:defRPr sz="2400" b="1">
          <a:solidFill>
            <a:schemeClr val="tx1"/>
          </a:solidFill>
          <a:latin typeface="Verdana" pitchFamily="34" charset="0"/>
          <a:cs typeface="Arial" pitchFamily="34" charset="0"/>
        </a:defRPr>
      </a:lvl3pPr>
      <a:lvl4pPr algn="l" rtl="0" fontAlgn="base">
        <a:spcBef>
          <a:spcPct val="0"/>
        </a:spcBef>
        <a:spcAft>
          <a:spcPct val="0"/>
        </a:spcAft>
        <a:defRPr sz="2400" b="1">
          <a:solidFill>
            <a:schemeClr val="tx1"/>
          </a:solidFill>
          <a:latin typeface="Verdana" pitchFamily="34" charset="0"/>
          <a:cs typeface="Arial" pitchFamily="34" charset="0"/>
        </a:defRPr>
      </a:lvl4pPr>
      <a:lvl5pPr algn="l" rtl="0" fontAlgn="base">
        <a:spcBef>
          <a:spcPct val="0"/>
        </a:spcBef>
        <a:spcAft>
          <a:spcPct val="0"/>
        </a:spcAft>
        <a:defRPr sz="2400" b="1">
          <a:solidFill>
            <a:schemeClr val="tx1"/>
          </a:solidFill>
          <a:latin typeface="Verdana" pitchFamily="34" charset="0"/>
          <a:cs typeface="Arial" pitchFamily="34" charset="0"/>
        </a:defRPr>
      </a:lvl5pPr>
      <a:lvl6pPr marL="456678" algn="l" rtl="0" fontAlgn="base">
        <a:spcBef>
          <a:spcPct val="0"/>
        </a:spcBef>
        <a:spcAft>
          <a:spcPct val="0"/>
        </a:spcAft>
        <a:defRPr sz="2400" b="1">
          <a:solidFill>
            <a:schemeClr val="tx1"/>
          </a:solidFill>
          <a:latin typeface="Verdana" pitchFamily="34" charset="0"/>
          <a:cs typeface="Arial" pitchFamily="34" charset="0"/>
        </a:defRPr>
      </a:lvl6pPr>
      <a:lvl7pPr marL="913358" algn="l" rtl="0" fontAlgn="base">
        <a:spcBef>
          <a:spcPct val="0"/>
        </a:spcBef>
        <a:spcAft>
          <a:spcPct val="0"/>
        </a:spcAft>
        <a:defRPr sz="2400" b="1">
          <a:solidFill>
            <a:schemeClr val="tx1"/>
          </a:solidFill>
          <a:latin typeface="Verdana" pitchFamily="34" charset="0"/>
          <a:cs typeface="Arial" pitchFamily="34" charset="0"/>
        </a:defRPr>
      </a:lvl7pPr>
      <a:lvl8pPr marL="1370038" algn="l" rtl="0" fontAlgn="base">
        <a:spcBef>
          <a:spcPct val="0"/>
        </a:spcBef>
        <a:spcAft>
          <a:spcPct val="0"/>
        </a:spcAft>
        <a:defRPr sz="2400" b="1">
          <a:solidFill>
            <a:schemeClr val="tx1"/>
          </a:solidFill>
          <a:latin typeface="Verdana" pitchFamily="34" charset="0"/>
          <a:cs typeface="Arial" pitchFamily="34" charset="0"/>
        </a:defRPr>
      </a:lvl8pPr>
      <a:lvl9pPr marL="1826715" algn="l" rtl="0" fontAlgn="base">
        <a:spcBef>
          <a:spcPct val="0"/>
        </a:spcBef>
        <a:spcAft>
          <a:spcPct val="0"/>
        </a:spcAft>
        <a:defRPr sz="2400" b="1">
          <a:solidFill>
            <a:schemeClr val="tx1"/>
          </a:solidFill>
          <a:latin typeface="Verdana" pitchFamily="34" charset="0"/>
          <a:cs typeface="Arial" pitchFamily="34" charset="0"/>
        </a:defRPr>
      </a:lvl9pPr>
    </p:titleStyle>
    <p:bodyStyle>
      <a:lvl1pPr algn="l" rtl="0" fontAlgn="base">
        <a:spcBef>
          <a:spcPct val="60000"/>
        </a:spcBef>
        <a:spcAft>
          <a:spcPct val="0"/>
        </a:spcAft>
        <a:defRPr>
          <a:solidFill>
            <a:srgbClr val="000000"/>
          </a:solidFill>
          <a:latin typeface="+mn-lt"/>
          <a:ea typeface="+mn-ea"/>
          <a:cs typeface="+mn-cs"/>
        </a:defRPr>
      </a:lvl1pPr>
      <a:lvl2pPr marL="245781" indent="-244196" algn="l" rtl="0" fontAlgn="base">
        <a:spcBef>
          <a:spcPct val="40000"/>
        </a:spcBef>
        <a:spcAft>
          <a:spcPct val="0"/>
        </a:spcAft>
        <a:buSzPct val="125000"/>
        <a:buFont typeface="Times" pitchFamily="18" charset="0"/>
        <a:buChar char="•"/>
        <a:defRPr>
          <a:solidFill>
            <a:srgbClr val="000000"/>
          </a:solidFill>
          <a:latin typeface="+mn-lt"/>
          <a:cs typeface="+mn-cs"/>
        </a:defRPr>
      </a:lvl2pPr>
      <a:lvl3pPr marL="570849" indent="-323480" algn="l" rtl="0" fontAlgn="base">
        <a:spcBef>
          <a:spcPct val="20000"/>
        </a:spcBef>
        <a:spcAft>
          <a:spcPct val="0"/>
        </a:spcAft>
        <a:buChar char="–"/>
        <a:defRPr sz="1600">
          <a:solidFill>
            <a:srgbClr val="000000"/>
          </a:solidFill>
          <a:latin typeface="+mn-lt"/>
          <a:cs typeface="+mn-cs"/>
        </a:defRPr>
      </a:lvl3pPr>
      <a:lvl4pPr marL="724662" indent="-152226" algn="l" rtl="0" fontAlgn="base">
        <a:spcBef>
          <a:spcPct val="20000"/>
        </a:spcBef>
        <a:spcAft>
          <a:spcPct val="0"/>
        </a:spcAft>
        <a:buFont typeface="Times" pitchFamily="18" charset="0"/>
        <a:buChar char="•"/>
        <a:defRPr sz="1600">
          <a:solidFill>
            <a:srgbClr val="000000"/>
          </a:solidFill>
          <a:latin typeface="+mn-lt"/>
          <a:cs typeface="+mn-cs"/>
        </a:defRPr>
      </a:lvl4pPr>
      <a:lvl5pPr marL="1135354" indent="-409109" algn="l" rtl="0" fontAlgn="base">
        <a:spcBef>
          <a:spcPct val="20000"/>
        </a:spcBef>
        <a:spcAft>
          <a:spcPct val="0"/>
        </a:spcAft>
        <a:buChar char="–"/>
        <a:defRPr sz="1600">
          <a:solidFill>
            <a:srgbClr val="000000"/>
          </a:solidFill>
          <a:latin typeface="+mn-lt"/>
          <a:cs typeface="+mn-cs"/>
        </a:defRPr>
      </a:lvl5pPr>
      <a:lvl6pPr marL="1592032" indent="-409109" algn="l" rtl="0" fontAlgn="base">
        <a:spcBef>
          <a:spcPct val="20000"/>
        </a:spcBef>
        <a:spcAft>
          <a:spcPct val="0"/>
        </a:spcAft>
        <a:buChar char="–"/>
        <a:defRPr sz="1600">
          <a:solidFill>
            <a:srgbClr val="000000"/>
          </a:solidFill>
          <a:latin typeface="+mn-lt"/>
          <a:cs typeface="+mn-cs"/>
        </a:defRPr>
      </a:lvl6pPr>
      <a:lvl7pPr marL="2048712" indent="-409109" algn="l" rtl="0" fontAlgn="base">
        <a:spcBef>
          <a:spcPct val="20000"/>
        </a:spcBef>
        <a:spcAft>
          <a:spcPct val="0"/>
        </a:spcAft>
        <a:buChar char="–"/>
        <a:defRPr sz="1600">
          <a:solidFill>
            <a:srgbClr val="000000"/>
          </a:solidFill>
          <a:latin typeface="+mn-lt"/>
          <a:cs typeface="+mn-cs"/>
        </a:defRPr>
      </a:lvl7pPr>
      <a:lvl8pPr marL="2505391" indent="-409109" algn="l" rtl="0" fontAlgn="base">
        <a:spcBef>
          <a:spcPct val="20000"/>
        </a:spcBef>
        <a:spcAft>
          <a:spcPct val="0"/>
        </a:spcAft>
        <a:buChar char="–"/>
        <a:defRPr sz="1600">
          <a:solidFill>
            <a:srgbClr val="000000"/>
          </a:solidFill>
          <a:latin typeface="+mn-lt"/>
          <a:cs typeface="+mn-cs"/>
        </a:defRPr>
      </a:lvl8pPr>
      <a:lvl9pPr marL="2962068" indent="-409109" algn="l" rtl="0" fontAlgn="base">
        <a:spcBef>
          <a:spcPct val="20000"/>
        </a:spcBef>
        <a:spcAft>
          <a:spcPct val="0"/>
        </a:spcAft>
        <a:buChar char="–"/>
        <a:defRPr sz="1600">
          <a:solidFill>
            <a:srgbClr val="000000"/>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5613" y="158750"/>
            <a:ext cx="8237537"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5613" y="1201738"/>
            <a:ext cx="8237537" cy="4840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Text Box 4"/>
          <p:cNvSpPr txBox="1">
            <a:spLocks noChangeArrowheads="1"/>
          </p:cNvSpPr>
          <p:nvPr/>
        </p:nvSpPr>
        <p:spPr bwMode="auto">
          <a:xfrm>
            <a:off x="3949700" y="6496051"/>
            <a:ext cx="1244600" cy="244475"/>
          </a:xfrm>
          <a:prstGeom prst="rect">
            <a:avLst/>
          </a:prstGeom>
          <a:noFill/>
          <a:ln w="50800" algn="ctr">
            <a:noFill/>
            <a:miter lim="800000"/>
            <a:headEnd/>
            <a:tailEnd/>
          </a:ln>
          <a:effectLst/>
        </p:spPr>
        <p:txBody>
          <a:bodyPr lIns="91330" tIns="45667" rIns="91330" bIns="45667">
            <a:spAutoFit/>
          </a:bodyPr>
          <a:lstStyle/>
          <a:p>
            <a:pPr algn="ctr" rtl="0" eaLnBrk="0" fontAlgn="base" hangingPunct="0">
              <a:spcBef>
                <a:spcPct val="0"/>
              </a:spcBef>
              <a:spcAft>
                <a:spcPct val="0"/>
              </a:spcAft>
            </a:pPr>
            <a:r>
              <a:rPr lang="en-GB" sz="1000" kern="1200" dirty="0">
                <a:solidFill>
                  <a:srgbClr val="FFFFFF"/>
                </a:solidFill>
                <a:latin typeface="Arial" pitchFamily="34" charset="0"/>
                <a:ea typeface="+mn-ea"/>
                <a:cs typeface="Arial" pitchFamily="34" charset="0"/>
              </a:rPr>
              <a:t>Intel Confidential</a:t>
            </a:r>
            <a:endParaRPr lang="en-US" sz="1000" kern="1200" dirty="0">
              <a:solidFill>
                <a:srgbClr val="FFFFFF"/>
              </a:solidFill>
              <a:latin typeface="Arial" pitchFamily="34" charset="0"/>
              <a:ea typeface="+mn-ea"/>
              <a:cs typeface="Arial" pitchFamily="34" charset="0"/>
            </a:endParaRPr>
          </a:p>
        </p:txBody>
      </p:sp>
      <p:sp>
        <p:nvSpPr>
          <p:cNvPr id="22533" name="Rectangle 5"/>
          <p:cNvSpPr>
            <a:spLocks noChangeArrowheads="1"/>
          </p:cNvSpPr>
          <p:nvPr/>
        </p:nvSpPr>
        <p:spPr bwMode="auto">
          <a:xfrm>
            <a:off x="11" y="6273800"/>
            <a:ext cx="396875" cy="457200"/>
          </a:xfrm>
          <a:prstGeom prst="rect">
            <a:avLst/>
          </a:prstGeom>
          <a:noFill/>
          <a:ln w="9525">
            <a:noFill/>
            <a:miter lim="800000"/>
            <a:headEnd/>
            <a:tailEnd/>
          </a:ln>
          <a:effectLst/>
        </p:spPr>
        <p:txBody>
          <a:bodyPr lIns="91330" tIns="45667" rIns="91330" bIns="45667" anchor="b"/>
          <a:lstStyle/>
          <a:p>
            <a:pPr algn="r" rtl="0" fontAlgn="base">
              <a:spcBef>
                <a:spcPct val="0"/>
              </a:spcBef>
              <a:spcAft>
                <a:spcPct val="0"/>
              </a:spcAft>
            </a:pPr>
            <a:fld id="{3977E52C-94C9-4824-BBCC-D49B196617AF}" type="slidenum">
              <a:rPr lang="en-US" sz="1000" kern="1200">
                <a:solidFill>
                  <a:srgbClr val="FFFFFF"/>
                </a:solidFill>
                <a:latin typeface="Arial" pitchFamily="34" charset="0"/>
                <a:ea typeface="+mn-ea"/>
                <a:cs typeface="Arial" pitchFamily="34" charset="0"/>
              </a:rPr>
              <a:pPr algn="r" rtl="0" fontAlgn="base">
                <a:spcBef>
                  <a:spcPct val="0"/>
                </a:spcBef>
                <a:spcAft>
                  <a:spcPct val="0"/>
                </a:spcAft>
              </a:pPr>
              <a:t>‹#›</a:t>
            </a:fld>
            <a:endParaRPr lang="en-US" sz="1000" kern="1200" dirty="0">
              <a:solidFill>
                <a:srgbClr val="FFFFFF"/>
              </a:solidFill>
              <a:latin typeface="Arial" pitchFamily="34" charset="0"/>
              <a:ea typeface="+mn-ea"/>
              <a:cs typeface="Arial" pitchFamily="34" charset="0"/>
            </a:endParaRPr>
          </a:p>
        </p:txBody>
      </p:sp>
      <p:sp>
        <p:nvSpPr>
          <p:cNvPr id="22534" name="Rectangle 6"/>
          <p:cNvSpPr>
            <a:spLocks noChangeArrowheads="1"/>
          </p:cNvSpPr>
          <p:nvPr/>
        </p:nvSpPr>
        <p:spPr bwMode="auto">
          <a:xfrm>
            <a:off x="11" y="6273800"/>
            <a:ext cx="396875" cy="457200"/>
          </a:xfrm>
          <a:prstGeom prst="rect">
            <a:avLst/>
          </a:prstGeom>
          <a:noFill/>
          <a:ln w="9525">
            <a:noFill/>
            <a:miter lim="800000"/>
            <a:headEnd/>
            <a:tailEnd/>
          </a:ln>
          <a:effectLst/>
        </p:spPr>
        <p:txBody>
          <a:bodyPr lIns="91330" tIns="45667" rIns="91330" bIns="45667" anchor="b"/>
          <a:lstStyle/>
          <a:p>
            <a:pPr algn="r" rtl="0" fontAlgn="base">
              <a:spcBef>
                <a:spcPct val="0"/>
              </a:spcBef>
              <a:spcAft>
                <a:spcPct val="0"/>
              </a:spcAft>
            </a:pPr>
            <a:fld id="{53A0C754-2A7E-46B7-9137-B6950DEDE379}" type="slidenum">
              <a:rPr lang="en-US" sz="1000" kern="1200">
                <a:solidFill>
                  <a:srgbClr val="FFFFFF"/>
                </a:solidFill>
                <a:latin typeface="Arial" pitchFamily="34" charset="0"/>
                <a:ea typeface="+mn-ea"/>
                <a:cs typeface="Arial" pitchFamily="34" charset="0"/>
              </a:rPr>
              <a:pPr algn="r" rtl="0" fontAlgn="base">
                <a:spcBef>
                  <a:spcPct val="0"/>
                </a:spcBef>
                <a:spcAft>
                  <a:spcPct val="0"/>
                </a:spcAft>
              </a:pPr>
              <a:t>‹#›</a:t>
            </a:fld>
            <a:endParaRPr lang="en-US" sz="1000" kern="1200" dirty="0">
              <a:solidFill>
                <a:srgbClr val="FFFFFF"/>
              </a:solidFill>
              <a:latin typeface="Arial" pitchFamily="34" charset="0"/>
              <a:ea typeface="+mn-ea"/>
              <a:cs typeface="Arial" pitchFamily="34" charset="0"/>
            </a:endParaRPr>
          </a:p>
        </p:txBody>
      </p:sp>
      <p:pic>
        <p:nvPicPr>
          <p:cNvPr id="22535" name="Picture 7" descr="intel_wht_100 [Converted]"/>
          <p:cNvPicPr>
            <a:picLocks noChangeAspect="1" noChangeArrowheads="1"/>
          </p:cNvPicPr>
          <p:nvPr/>
        </p:nvPicPr>
        <p:blipFill>
          <a:blip r:embed="rId13" cstate="print"/>
          <a:srcRect/>
          <a:stretch>
            <a:fillRect/>
          </a:stretch>
        </p:blipFill>
        <p:spPr bwMode="auto">
          <a:xfrm>
            <a:off x="7889875" y="6165861"/>
            <a:ext cx="806450" cy="531813"/>
          </a:xfrm>
          <a:prstGeom prst="rect">
            <a:avLst/>
          </a:prstGeom>
          <a:noFill/>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p:transition>
  <p:timing>
    <p:tnLst>
      <p:par>
        <p:cTn id="1" dur="indefinite" restart="never" nodeType="tmRoot"/>
      </p:par>
    </p:tnLst>
  </p:timing>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cs typeface="Arial" pitchFamily="34" charset="0"/>
        </a:defRPr>
      </a:lvl2pPr>
      <a:lvl3pPr algn="l" rtl="0" fontAlgn="base">
        <a:spcBef>
          <a:spcPct val="0"/>
        </a:spcBef>
        <a:spcAft>
          <a:spcPct val="0"/>
        </a:spcAft>
        <a:defRPr sz="3200" b="1">
          <a:solidFill>
            <a:schemeClr val="tx2"/>
          </a:solidFill>
          <a:latin typeface="Verdana" pitchFamily="34" charset="0"/>
          <a:cs typeface="Arial" pitchFamily="34" charset="0"/>
        </a:defRPr>
      </a:lvl3pPr>
      <a:lvl4pPr algn="l" rtl="0" fontAlgn="base">
        <a:spcBef>
          <a:spcPct val="0"/>
        </a:spcBef>
        <a:spcAft>
          <a:spcPct val="0"/>
        </a:spcAft>
        <a:defRPr sz="3200" b="1">
          <a:solidFill>
            <a:schemeClr val="tx2"/>
          </a:solidFill>
          <a:latin typeface="Verdana" pitchFamily="34" charset="0"/>
          <a:cs typeface="Arial" pitchFamily="34" charset="0"/>
        </a:defRPr>
      </a:lvl4pPr>
      <a:lvl5pPr algn="l" rtl="0" fontAlgn="base">
        <a:spcBef>
          <a:spcPct val="0"/>
        </a:spcBef>
        <a:spcAft>
          <a:spcPct val="0"/>
        </a:spcAft>
        <a:defRPr sz="3200" b="1">
          <a:solidFill>
            <a:schemeClr val="tx2"/>
          </a:solidFill>
          <a:latin typeface="Verdana" pitchFamily="34" charset="0"/>
          <a:cs typeface="Arial" pitchFamily="34" charset="0"/>
        </a:defRPr>
      </a:lvl5pPr>
      <a:lvl6pPr marL="456678" algn="l" rtl="0" fontAlgn="base">
        <a:spcBef>
          <a:spcPct val="0"/>
        </a:spcBef>
        <a:spcAft>
          <a:spcPct val="0"/>
        </a:spcAft>
        <a:defRPr sz="3200" b="1">
          <a:solidFill>
            <a:schemeClr val="tx2"/>
          </a:solidFill>
          <a:latin typeface="Verdana" pitchFamily="34" charset="0"/>
          <a:cs typeface="Arial" pitchFamily="34" charset="0"/>
        </a:defRPr>
      </a:lvl6pPr>
      <a:lvl7pPr marL="913358" algn="l" rtl="0" fontAlgn="base">
        <a:spcBef>
          <a:spcPct val="0"/>
        </a:spcBef>
        <a:spcAft>
          <a:spcPct val="0"/>
        </a:spcAft>
        <a:defRPr sz="3200" b="1">
          <a:solidFill>
            <a:schemeClr val="tx2"/>
          </a:solidFill>
          <a:latin typeface="Verdana" pitchFamily="34" charset="0"/>
          <a:cs typeface="Arial" pitchFamily="34" charset="0"/>
        </a:defRPr>
      </a:lvl7pPr>
      <a:lvl8pPr marL="1370038" algn="l" rtl="0" fontAlgn="base">
        <a:spcBef>
          <a:spcPct val="0"/>
        </a:spcBef>
        <a:spcAft>
          <a:spcPct val="0"/>
        </a:spcAft>
        <a:defRPr sz="3200" b="1">
          <a:solidFill>
            <a:schemeClr val="tx2"/>
          </a:solidFill>
          <a:latin typeface="Verdana" pitchFamily="34" charset="0"/>
          <a:cs typeface="Arial" pitchFamily="34" charset="0"/>
        </a:defRPr>
      </a:lvl8pPr>
      <a:lvl9pPr marL="1826715" algn="l" rtl="0" fontAlgn="base">
        <a:spcBef>
          <a:spcPct val="0"/>
        </a:spcBef>
        <a:spcAft>
          <a:spcPct val="0"/>
        </a:spcAft>
        <a:defRPr sz="3200" b="1">
          <a:solidFill>
            <a:schemeClr val="tx2"/>
          </a:solidFill>
          <a:latin typeface="Verdana" pitchFamily="34" charset="0"/>
          <a:cs typeface="Arial" pitchFamily="34" charset="0"/>
        </a:defRPr>
      </a:lvl9pPr>
    </p:titleStyle>
    <p:bodyStyle>
      <a:lvl1pPr marL="225168" indent="-225168" algn="l" rtl="0" fontAlgn="base">
        <a:spcBef>
          <a:spcPct val="20000"/>
        </a:spcBef>
        <a:spcAft>
          <a:spcPct val="0"/>
        </a:spcAft>
        <a:buChar char="•"/>
        <a:defRPr sz="2400">
          <a:solidFill>
            <a:schemeClr val="tx1"/>
          </a:solidFill>
          <a:latin typeface="+mn-lt"/>
          <a:ea typeface="+mn-ea"/>
          <a:cs typeface="+mn-cs"/>
        </a:defRPr>
      </a:lvl1pPr>
      <a:lvl2pPr marL="575609" indent="-236269" algn="l" rtl="0" fontAlgn="base">
        <a:spcBef>
          <a:spcPct val="20000"/>
        </a:spcBef>
        <a:spcAft>
          <a:spcPct val="0"/>
        </a:spcAft>
        <a:buFont typeface="Verdana" pitchFamily="34" charset="0"/>
        <a:buChar char="–"/>
        <a:defRPr sz="2000">
          <a:solidFill>
            <a:schemeClr val="tx1"/>
          </a:solidFill>
          <a:latin typeface="+mn-lt"/>
          <a:cs typeface="+mn-cs"/>
        </a:defRPr>
      </a:lvl2pPr>
      <a:lvl3pPr marL="913358" indent="-223584" algn="l" rtl="0" fontAlgn="base">
        <a:spcBef>
          <a:spcPct val="20000"/>
        </a:spcBef>
        <a:spcAft>
          <a:spcPct val="0"/>
        </a:spcAft>
        <a:buFont typeface="Verdana" pitchFamily="34" charset="0"/>
        <a:buChar char="–"/>
        <a:defRPr>
          <a:solidFill>
            <a:schemeClr val="tx1"/>
          </a:solidFill>
          <a:latin typeface="+mn-lt"/>
          <a:cs typeface="+mn-cs"/>
        </a:defRPr>
      </a:lvl3pPr>
      <a:lvl4pPr marL="1263796" indent="-236269" algn="l" rtl="0" fontAlgn="base">
        <a:spcBef>
          <a:spcPct val="20000"/>
        </a:spcBef>
        <a:spcAft>
          <a:spcPct val="0"/>
        </a:spcAft>
        <a:buFont typeface="Verdana" pitchFamily="34" charset="0"/>
        <a:buChar char="–"/>
        <a:defRPr sz="1600">
          <a:solidFill>
            <a:schemeClr val="tx1"/>
          </a:solidFill>
          <a:latin typeface="+mn-lt"/>
          <a:cs typeface="+mn-cs"/>
        </a:defRPr>
      </a:lvl4pPr>
      <a:lvl5pPr marL="1658633" indent="-234680" algn="l" rtl="0" fontAlgn="base">
        <a:spcBef>
          <a:spcPct val="20000"/>
        </a:spcBef>
        <a:spcAft>
          <a:spcPct val="0"/>
        </a:spcAft>
        <a:buFont typeface="Verdana" pitchFamily="34" charset="0"/>
        <a:buChar char="–"/>
        <a:defRPr sz="1400">
          <a:solidFill>
            <a:schemeClr val="tx1"/>
          </a:solidFill>
          <a:latin typeface="+mn-lt"/>
          <a:cs typeface="+mn-cs"/>
        </a:defRPr>
      </a:lvl5pPr>
      <a:lvl6pPr marL="2115311" indent="-234680" algn="l" rtl="0" fontAlgn="base">
        <a:spcBef>
          <a:spcPct val="20000"/>
        </a:spcBef>
        <a:spcAft>
          <a:spcPct val="0"/>
        </a:spcAft>
        <a:buFont typeface="Verdana" pitchFamily="34" charset="0"/>
        <a:buChar char="–"/>
        <a:defRPr sz="1400">
          <a:solidFill>
            <a:schemeClr val="tx1"/>
          </a:solidFill>
          <a:latin typeface="+mn-lt"/>
          <a:cs typeface="+mn-cs"/>
        </a:defRPr>
      </a:lvl6pPr>
      <a:lvl7pPr marL="2571990" indent="-234680" algn="l" rtl="0" fontAlgn="base">
        <a:spcBef>
          <a:spcPct val="20000"/>
        </a:spcBef>
        <a:spcAft>
          <a:spcPct val="0"/>
        </a:spcAft>
        <a:buFont typeface="Verdana" pitchFamily="34" charset="0"/>
        <a:buChar char="–"/>
        <a:defRPr sz="1400">
          <a:solidFill>
            <a:schemeClr val="tx1"/>
          </a:solidFill>
          <a:latin typeface="+mn-lt"/>
          <a:cs typeface="+mn-cs"/>
        </a:defRPr>
      </a:lvl7pPr>
      <a:lvl8pPr marL="3028669" indent="-234680" algn="l" rtl="0" fontAlgn="base">
        <a:spcBef>
          <a:spcPct val="20000"/>
        </a:spcBef>
        <a:spcAft>
          <a:spcPct val="0"/>
        </a:spcAft>
        <a:buFont typeface="Verdana" pitchFamily="34" charset="0"/>
        <a:buChar char="–"/>
        <a:defRPr sz="1400">
          <a:solidFill>
            <a:schemeClr val="tx1"/>
          </a:solidFill>
          <a:latin typeface="+mn-lt"/>
          <a:cs typeface="+mn-cs"/>
        </a:defRPr>
      </a:lvl8pPr>
      <a:lvl9pPr marL="3485349" indent="-234680" algn="l" rtl="0" fontAlgn="base">
        <a:spcBef>
          <a:spcPct val="20000"/>
        </a:spcBef>
        <a:spcAft>
          <a:spcPct val="0"/>
        </a:spcAft>
        <a:buFont typeface="Verdana" pitchFamily="34" charset="0"/>
        <a:buChar char="–"/>
        <a:defRPr sz="1400">
          <a:solidFill>
            <a:schemeClr val="tx1"/>
          </a:solidFill>
          <a:latin typeface="+mn-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703263" y="6248400"/>
            <a:ext cx="1898650" cy="457200"/>
          </a:xfrm>
          <a:prstGeom prst="roundRect">
            <a:avLst>
              <a:gd name="adj" fmla="val 347"/>
            </a:avLst>
          </a:prstGeom>
          <a:noFill/>
          <a:ln w="9525">
            <a:noFill/>
            <a:round/>
            <a:headEnd/>
            <a:tailEnd/>
          </a:ln>
        </p:spPr>
        <p:txBody>
          <a:bodyPr wrap="none" lIns="91330" tIns="45667" rIns="91330" bIns="45667" anchor="ctr"/>
          <a:lstStyle/>
          <a:p>
            <a:pPr algn="l" rtl="0" fontAlgn="base">
              <a:lnSpc>
                <a:spcPct val="80000"/>
              </a:lnSpc>
              <a:spcBef>
                <a:spcPct val="20000"/>
              </a:spcBef>
              <a:spcAft>
                <a:spcPct val="0"/>
              </a:spcAft>
              <a:buFont typeface="Verdana" pitchFamily="34" charset="0"/>
              <a:buChar char="•"/>
            </a:pPr>
            <a:endParaRPr lang="en-US" sz="4400" kern="1200" dirty="0">
              <a:solidFill>
                <a:srgbClr val="000000"/>
              </a:solidFill>
              <a:latin typeface="Verdana" pitchFamily="34" charset="0"/>
              <a:ea typeface="+mn-ea"/>
              <a:cs typeface="Arial" pitchFamily="34" charset="0"/>
            </a:endParaRPr>
          </a:p>
        </p:txBody>
      </p:sp>
      <p:pic>
        <p:nvPicPr>
          <p:cNvPr id="27654" name="Picture 6"/>
          <p:cNvPicPr>
            <a:picLocks noChangeAspect="1" noChangeArrowheads="1"/>
          </p:cNvPicPr>
          <p:nvPr/>
        </p:nvPicPr>
        <p:blipFill>
          <a:blip r:embed="rId13" cstate="print"/>
          <a:srcRect/>
          <a:stretch>
            <a:fillRect/>
          </a:stretch>
        </p:blipFill>
        <p:spPr bwMode="auto">
          <a:xfrm>
            <a:off x="7010400" y="6019800"/>
            <a:ext cx="1752600" cy="685800"/>
          </a:xfrm>
          <a:prstGeom prst="rect">
            <a:avLst/>
          </a:prstGeom>
          <a:noFill/>
        </p:spPr>
      </p:pic>
      <p:sp>
        <p:nvSpPr>
          <p:cNvPr id="27655" name="Rectangle 7"/>
          <p:cNvSpPr>
            <a:spLocks noGrp="1" noChangeArrowheads="1"/>
          </p:cNvSpPr>
          <p:nvPr>
            <p:ph type="title"/>
          </p:nvPr>
        </p:nvSpPr>
        <p:spPr bwMode="auto">
          <a:xfrm>
            <a:off x="812802" y="657230"/>
            <a:ext cx="7512050" cy="542925"/>
          </a:xfrm>
          <a:prstGeom prst="rect">
            <a:avLst/>
          </a:prstGeom>
          <a:noFill/>
          <a:ln w="9525">
            <a:noFill/>
            <a:miter lim="800000"/>
            <a:headEnd/>
            <a:tailEnd/>
          </a:ln>
          <a:effectLst/>
        </p:spPr>
        <p:txBody>
          <a:bodyPr vert="horz" wrap="square" lIns="92053" tIns="46025" rIns="92053" bIns="46025" numCol="1" anchor="t" anchorCtr="0" compatLnSpc="1">
            <a:prstTxWarp prst="textNoShape">
              <a:avLst/>
            </a:prstTxWarp>
          </a:bodyPr>
          <a:lstStyle/>
          <a:p>
            <a:pPr lvl="0"/>
            <a:r>
              <a:rPr lang="en-GB" smtClean="0"/>
              <a:t>Click to edit the title text format</a:t>
            </a:r>
          </a:p>
        </p:txBody>
      </p:sp>
      <p:sp>
        <p:nvSpPr>
          <p:cNvPr id="27656" name="Rectangle 8"/>
          <p:cNvSpPr>
            <a:spLocks noGrp="1" noChangeArrowheads="1"/>
          </p:cNvSpPr>
          <p:nvPr>
            <p:ph type="body" idx="1"/>
          </p:nvPr>
        </p:nvSpPr>
        <p:spPr bwMode="auto">
          <a:xfrm>
            <a:off x="892175" y="1600200"/>
            <a:ext cx="7366000" cy="4108450"/>
          </a:xfrm>
          <a:prstGeom prst="rect">
            <a:avLst/>
          </a:prstGeom>
          <a:noFill/>
          <a:ln w="9525">
            <a:noFill/>
            <a:miter lim="800000"/>
            <a:headEnd/>
            <a:tailEnd/>
          </a:ln>
          <a:effectLst/>
        </p:spPr>
        <p:txBody>
          <a:bodyPr vert="horz" wrap="square" lIns="92053" tIns="46025" rIns="92053" bIns="46025"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448752" rtl="0" fontAlgn="base">
        <a:spcBef>
          <a:spcPct val="0"/>
        </a:spcBef>
        <a:spcAft>
          <a:spcPct val="0"/>
        </a:spcAft>
        <a:buClr>
          <a:srgbClr val="000000"/>
        </a:buClr>
        <a:buSzPct val="100000"/>
        <a:buFont typeface="Arial" pitchFamily="34" charset="0"/>
        <a:defRPr sz="4400">
          <a:solidFill>
            <a:srgbClr val="000000"/>
          </a:solidFill>
          <a:latin typeface="+mj-lt"/>
          <a:ea typeface="+mj-ea"/>
          <a:cs typeface="+mj-cs"/>
        </a:defRPr>
      </a:lvl1pPr>
      <a:lvl2pPr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2pPr>
      <a:lvl3pPr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3pPr>
      <a:lvl4pPr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4pPr>
      <a:lvl5pPr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5pPr>
      <a:lvl6pPr marL="456678"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6pPr>
      <a:lvl7pPr marL="913358"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7pPr>
      <a:lvl8pPr marL="1370038"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8pPr>
      <a:lvl9pPr marL="1826715" algn="l" defTabSz="448752" rtl="0" fontAlgn="base">
        <a:spcBef>
          <a:spcPct val="0"/>
        </a:spcBef>
        <a:spcAft>
          <a:spcPct val="0"/>
        </a:spcAft>
        <a:buClr>
          <a:srgbClr val="000000"/>
        </a:buClr>
        <a:buSzPct val="100000"/>
        <a:buFont typeface="Arial" pitchFamily="34" charset="0"/>
        <a:defRPr sz="4400">
          <a:solidFill>
            <a:srgbClr val="000000"/>
          </a:solidFill>
          <a:latin typeface="Times New Roman" pitchFamily="18" charset="0"/>
          <a:cs typeface="Arial" pitchFamily="34" charset="0"/>
        </a:defRPr>
      </a:lvl9pPr>
    </p:titleStyle>
    <p:bodyStyle>
      <a:lvl1pPr marL="374221" indent="-374221" algn="l" defTabSz="448752" rtl="0" fontAlgn="base">
        <a:lnSpc>
          <a:spcPct val="90000"/>
        </a:lnSpc>
        <a:spcBef>
          <a:spcPts val="550"/>
        </a:spcBef>
        <a:spcAft>
          <a:spcPct val="0"/>
        </a:spcAft>
        <a:buClr>
          <a:srgbClr val="1BFFB7"/>
        </a:buClr>
        <a:buSzPct val="100000"/>
        <a:buFont typeface="Monotype Sorts" pitchFamily="2" charset="2"/>
        <a:buChar char=""/>
        <a:defRPr sz="2200">
          <a:solidFill>
            <a:srgbClr val="000000"/>
          </a:solidFill>
          <a:latin typeface="+mn-lt"/>
          <a:ea typeface="+mn-ea"/>
          <a:cs typeface="+mn-cs"/>
        </a:defRPr>
      </a:lvl1pPr>
      <a:lvl2pPr marL="792846" indent="-290182" algn="l" defTabSz="448752" rtl="0" fontAlgn="base">
        <a:lnSpc>
          <a:spcPct val="120000"/>
        </a:lnSpc>
        <a:spcBef>
          <a:spcPct val="0"/>
        </a:spcBef>
        <a:spcAft>
          <a:spcPct val="0"/>
        </a:spcAft>
        <a:buClr>
          <a:srgbClr val="1BFFB7"/>
        </a:buClr>
        <a:buSzPct val="100000"/>
        <a:buFont typeface="Arial" pitchFamily="34" charset="0"/>
        <a:buChar char="–"/>
        <a:defRPr sz="1700">
          <a:solidFill>
            <a:srgbClr val="000000"/>
          </a:solidFill>
          <a:latin typeface="+mn-lt"/>
          <a:cs typeface="+mn-cs"/>
        </a:defRPr>
      </a:lvl2pPr>
      <a:lvl3pPr marL="1109985" indent="-196627" algn="l" defTabSz="448752" rtl="0" fontAlgn="base">
        <a:spcBef>
          <a:spcPts val="600"/>
        </a:spcBef>
        <a:spcAft>
          <a:spcPct val="0"/>
        </a:spcAft>
        <a:buClr>
          <a:srgbClr val="000000"/>
        </a:buClr>
        <a:buSzPct val="100000"/>
        <a:buFont typeface="Times New Roman" pitchFamily="18" charset="0"/>
        <a:buChar char="•"/>
        <a:defRPr sz="2400">
          <a:solidFill>
            <a:srgbClr val="000000"/>
          </a:solidFill>
          <a:latin typeface="+mj-lt"/>
          <a:cs typeface="+mn-cs"/>
        </a:defRPr>
      </a:lvl3pPr>
      <a:lvl4pPr marL="1473107" indent="-207727"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4pPr>
      <a:lvl5pPr marL="1896487" indent="-204555"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5pPr>
      <a:lvl6pPr marL="2353163" indent="-204555"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6pPr>
      <a:lvl7pPr marL="2809842" indent="-204555"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7pPr>
      <a:lvl8pPr marL="3266522" indent="-204555"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8pPr>
      <a:lvl9pPr marL="3723203" indent="-204555" algn="l" defTabSz="448752" rtl="0" fontAlgn="base">
        <a:spcBef>
          <a:spcPts val="500"/>
        </a:spcBef>
        <a:spcAft>
          <a:spcPct val="0"/>
        </a:spcAft>
        <a:buClr>
          <a:srgbClr val="000000"/>
        </a:buClr>
        <a:buSzPct val="100000"/>
        <a:buFont typeface="Times New Roman" pitchFamily="18" charset="0"/>
        <a:buChar char="•"/>
        <a:defRPr sz="2000">
          <a:solidFill>
            <a:srgbClr val="000000"/>
          </a:solidFill>
          <a:latin typeface="+mj-lt"/>
          <a:cs typeface="+mn-cs"/>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78"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8" algn="l" defTabSz="913358" rtl="0" eaLnBrk="1" latinLnBrk="0" hangingPunct="1">
        <a:defRPr sz="1800" kern="1200">
          <a:solidFill>
            <a:schemeClr val="tx1"/>
          </a:solidFill>
          <a:latin typeface="+mn-lt"/>
          <a:ea typeface="+mn-ea"/>
          <a:cs typeface="+mn-cs"/>
        </a:defRPr>
      </a:lvl4pPr>
      <a:lvl5pPr marL="1826715" algn="l" defTabSz="913358" rtl="0" eaLnBrk="1" latinLnBrk="0" hangingPunct="1">
        <a:defRPr sz="1800" kern="1200">
          <a:solidFill>
            <a:schemeClr val="tx1"/>
          </a:solidFill>
          <a:latin typeface="+mn-lt"/>
          <a:ea typeface="+mn-ea"/>
          <a:cs typeface="+mn-cs"/>
        </a:defRPr>
      </a:lvl5pPr>
      <a:lvl6pPr marL="2283396" algn="l" defTabSz="913358" rtl="0" eaLnBrk="1" latinLnBrk="0" hangingPunct="1">
        <a:defRPr sz="1800" kern="1200">
          <a:solidFill>
            <a:schemeClr val="tx1"/>
          </a:solidFill>
          <a:latin typeface="+mn-lt"/>
          <a:ea typeface="+mn-ea"/>
          <a:cs typeface="+mn-cs"/>
        </a:defRPr>
      </a:lvl6pPr>
      <a:lvl7pPr marL="2740074" algn="l" defTabSz="913358" rtl="0" eaLnBrk="1" latinLnBrk="0" hangingPunct="1">
        <a:defRPr sz="1800" kern="1200">
          <a:solidFill>
            <a:schemeClr val="tx1"/>
          </a:solidFill>
          <a:latin typeface="+mn-lt"/>
          <a:ea typeface="+mn-ea"/>
          <a:cs typeface="+mn-cs"/>
        </a:defRPr>
      </a:lvl7pPr>
      <a:lvl8pPr marL="3196748" algn="l" defTabSz="913358" rtl="0" eaLnBrk="1" latinLnBrk="0" hangingPunct="1">
        <a:defRPr sz="1800" kern="1200">
          <a:solidFill>
            <a:schemeClr val="tx1"/>
          </a:solidFill>
          <a:latin typeface="+mn-lt"/>
          <a:ea typeface="+mn-ea"/>
          <a:cs typeface="+mn-cs"/>
        </a:defRPr>
      </a:lvl8pPr>
      <a:lvl9pPr marL="3653431" algn="l" defTabSz="913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1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8.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9.xml"/><Relationship Id="rId7" Type="http://schemas.openxmlformats.org/officeDocument/2006/relationships/image" Target="../media/image32.jpeg"/><Relationship Id="rId2" Type="http://schemas.openxmlformats.org/officeDocument/2006/relationships/slideLayout" Target="../slideLayouts/slideLayout110.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oleObject" Target="../embeddings/oleObject2.bin"/><Relationship Id="rId4" Type="http://schemas.openxmlformats.org/officeDocument/2006/relationships/image" Target="../media/image29.jpeg"/><Relationship Id="rId9"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performance/resources/limits.htm" TargetMode="External"/><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36.xml"/><Relationship Id="rId4" Type="http://schemas.openxmlformats.org/officeDocument/2006/relationships/hyperlink" Target="http://download.intel.com/technology/platforms/quickassist/quickassist_aal_whitepaper.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99.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3048001" y="6507174"/>
            <a:ext cx="1640172" cy="276989"/>
          </a:xfrm>
          <a:prstGeom prst="rect">
            <a:avLst/>
          </a:prstGeom>
          <a:noFill/>
          <a:ln w="9525">
            <a:noFill/>
            <a:miter lim="800000"/>
            <a:headEnd/>
            <a:tailEnd/>
          </a:ln>
          <a:effectLst/>
        </p:spPr>
        <p:txBody>
          <a:bodyPr wrap="none" lIns="91330" tIns="45667" rIns="91330" bIns="45667">
            <a:spAutoFit/>
          </a:bodyPr>
          <a:lstStyle/>
          <a:p>
            <a:pPr algn="l" rtl="0" eaLnBrk="0" fontAlgn="base" hangingPunct="0">
              <a:spcBef>
                <a:spcPct val="0"/>
              </a:spcBef>
              <a:spcAft>
                <a:spcPct val="0"/>
              </a:spcAft>
            </a:pPr>
            <a:r>
              <a:rPr lang="en-US" sz="1200" dirty="0">
                <a:solidFill>
                  <a:srgbClr val="F5E647"/>
                </a:solidFill>
                <a:cs typeface="Arial" pitchFamily="34" charset="0"/>
              </a:rPr>
              <a:t>Intel Proprietary</a:t>
            </a:r>
          </a:p>
        </p:txBody>
      </p:sp>
      <p:sp>
        <p:nvSpPr>
          <p:cNvPr id="35847"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pic>
        <p:nvPicPr>
          <p:cNvPr id="35848" name="Picture 8" descr="Intel_white"/>
          <p:cNvPicPr>
            <a:picLocks noChangeAspect="1" noChangeArrowheads="1"/>
          </p:cNvPicPr>
          <p:nvPr/>
        </p:nvPicPr>
        <p:blipFill>
          <a:blip r:embed="rId2" cstate="print"/>
          <a:srcRect/>
          <a:stretch>
            <a:fillRect/>
          </a:stretch>
        </p:blipFill>
        <p:spPr bwMode="auto">
          <a:xfrm>
            <a:off x="7889877" y="6169029"/>
            <a:ext cx="811213" cy="541338"/>
          </a:xfrm>
          <a:prstGeom prst="rect">
            <a:avLst/>
          </a:prstGeom>
          <a:noFill/>
        </p:spPr>
      </p:pic>
      <p:sp>
        <p:nvSpPr>
          <p:cNvPr id="35850"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1</a:t>
            </a:fld>
            <a:endParaRPr lang="en-US" sz="900" dirty="0">
              <a:solidFill>
                <a:srgbClr val="FFFFFF"/>
              </a:solidFill>
              <a:cs typeface="Arial" pitchFamily="34" charset="0"/>
            </a:endParaRPr>
          </a:p>
        </p:txBody>
      </p:sp>
      <p:sp>
        <p:nvSpPr>
          <p:cNvPr id="9" name="Rectangle 8"/>
          <p:cNvSpPr/>
          <p:nvPr/>
        </p:nvSpPr>
        <p:spPr bwMode="auto">
          <a:xfrm>
            <a:off x="6031452" y="6130962"/>
            <a:ext cx="184702" cy="399462"/>
          </a:xfrm>
          <a:prstGeom prst="rect">
            <a:avLst/>
          </a:prstGeom>
          <a:solidFill>
            <a:srgbClr val="336699"/>
          </a:solidFill>
          <a:ln w="19050" cap="flat" cmpd="sng" algn="ctr">
            <a:noFill/>
            <a:prstDash val="solid"/>
            <a:round/>
            <a:headEnd type="none" w="med" len="med"/>
            <a:tailEnd type="none" w="med" len="med"/>
          </a:ln>
          <a:effectLst/>
        </p:spPr>
        <p:txBody>
          <a:bodyPr vert="horz" wrap="none" lIns="91350" tIns="45677" rIns="91350" bIns="45677" numCol="1" rtlCol="0" anchor="t" anchorCtr="0" compatLnSpc="1">
            <a:prstTxWarp prst="textNoShape">
              <a:avLst/>
            </a:prstTxWarp>
            <a:spAutoFit/>
          </a:bodyPr>
          <a:lstStyle/>
          <a:p>
            <a:pPr defTabSz="913548"/>
            <a:endParaRPr lang="en-US" dirty="0" smtClean="0"/>
          </a:p>
        </p:txBody>
      </p:sp>
      <p:sp>
        <p:nvSpPr>
          <p:cNvPr id="10" name="Rectangle 2"/>
          <p:cNvSpPr>
            <a:spLocks noGrp="1" noChangeArrowheads="1"/>
          </p:cNvSpPr>
          <p:nvPr>
            <p:ph type="title"/>
          </p:nvPr>
        </p:nvSpPr>
        <p:spPr>
          <a:xfrm>
            <a:off x="529915" y="772803"/>
            <a:ext cx="8316516" cy="1259946"/>
          </a:xfrm>
        </p:spPr>
        <p:txBody>
          <a:bodyPr/>
          <a:lstStyle/>
          <a:p>
            <a:r>
              <a:rPr lang="en-US" dirty="0" smtClean="0"/>
              <a:t>Optimizing An Innovative SAR Post-Processing Algorithm for Multi-Core Processors</a:t>
            </a:r>
            <a:endParaRPr lang="en-US" dirty="0"/>
          </a:p>
        </p:txBody>
      </p:sp>
      <p:sp>
        <p:nvSpPr>
          <p:cNvPr id="12" name="Rectangle 2"/>
          <p:cNvSpPr txBox="1">
            <a:spLocks noChangeArrowheads="1"/>
          </p:cNvSpPr>
          <p:nvPr/>
        </p:nvSpPr>
        <p:spPr bwMode="auto">
          <a:xfrm>
            <a:off x="4133844" y="3502026"/>
            <a:ext cx="4381560" cy="182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90000"/>
              </a:lnSpc>
              <a:spcBef>
                <a:spcPct val="30000"/>
              </a:spcBef>
              <a:spcAft>
                <a:spcPct val="0"/>
              </a:spcAft>
              <a:buClrTx/>
              <a:buSzTx/>
              <a:buFontTx/>
              <a:buNone/>
              <a:tabLst/>
              <a:defRPr/>
            </a:pPr>
            <a:r>
              <a:rPr kumimoji="0" lang="en-US" sz="1600" b="1" i="0" u="none" strike="noStrike" kern="0" cap="none" spc="0" normalizeH="0" baseline="0" noProof="0" dirty="0" smtClean="0">
                <a:ln>
                  <a:noFill/>
                </a:ln>
                <a:solidFill>
                  <a:schemeClr val="bg2"/>
                </a:solidFill>
                <a:effectLst/>
                <a:uLnTx/>
                <a:uFillTx/>
                <a:latin typeface="+mj-lt"/>
                <a:ea typeface="+mj-ea"/>
                <a:cs typeface="+mj-cs"/>
              </a:rPr>
              <a:t>Peter Carlston, </a:t>
            </a:r>
          </a:p>
          <a:p>
            <a:pPr marL="0" marR="0" lvl="0" indent="0" algn="r" defTabSz="914400" rtl="0" eaLnBrk="1" fontAlgn="base" latinLnBrk="0" hangingPunct="1">
              <a:lnSpc>
                <a:spcPct val="90000"/>
              </a:lnSpc>
              <a:spcBef>
                <a:spcPct val="30000"/>
              </a:spcBef>
              <a:spcAft>
                <a:spcPct val="0"/>
              </a:spcAft>
              <a:buClrTx/>
              <a:buSzTx/>
              <a:buFontTx/>
              <a:buNone/>
              <a:tabLst/>
              <a:defRPr/>
            </a:pPr>
            <a:r>
              <a:rPr lang="en-US" sz="1600" kern="0" noProof="0" dirty="0" smtClean="0">
                <a:solidFill>
                  <a:schemeClr val="bg2"/>
                </a:solidFill>
                <a:effectLst/>
                <a:latin typeface="+mj-lt"/>
                <a:ea typeface="+mj-ea"/>
                <a:cs typeface="+mj-cs"/>
              </a:rPr>
              <a:t>Embedded Computing Division</a:t>
            </a:r>
          </a:p>
          <a:p>
            <a:pPr marL="0" marR="0" lvl="0" indent="0" algn="r" defTabSz="914400" rtl="0" eaLnBrk="1" fontAlgn="base" latinLnBrk="0" hangingPunct="1">
              <a:lnSpc>
                <a:spcPct val="90000"/>
              </a:lnSpc>
              <a:spcBef>
                <a:spcPct val="30000"/>
              </a:spcBef>
              <a:spcAft>
                <a:spcPct val="0"/>
              </a:spcAft>
              <a:buClrTx/>
              <a:buSzTx/>
              <a:buFontTx/>
              <a:buNone/>
              <a:tabLst/>
              <a:defRPr/>
            </a:pPr>
            <a:r>
              <a:rPr kumimoji="0" lang="en-US" sz="1600" b="1" i="0" u="none" strike="noStrike" kern="0" cap="none" spc="0" normalizeH="0" baseline="0" dirty="0" smtClean="0">
                <a:ln>
                  <a:noFill/>
                </a:ln>
                <a:solidFill>
                  <a:schemeClr val="bg2"/>
                </a:solidFill>
                <a:effectLst/>
                <a:uLnTx/>
                <a:uFillTx/>
                <a:latin typeface="+mj-lt"/>
                <a:ea typeface="+mj-ea"/>
                <a:cs typeface="+mj-cs"/>
              </a:rPr>
              <a:t>Intel</a:t>
            </a:r>
            <a:r>
              <a:rPr kumimoji="0" lang="en-US" sz="1600" b="1" i="0" u="none" strike="noStrike" kern="0" cap="none" spc="0" normalizeH="0" dirty="0" smtClean="0">
                <a:ln>
                  <a:noFill/>
                </a:ln>
                <a:solidFill>
                  <a:schemeClr val="bg2"/>
                </a:solidFill>
                <a:effectLst/>
                <a:uLnTx/>
                <a:uFillTx/>
                <a:latin typeface="+mj-lt"/>
                <a:ea typeface="+mj-ea"/>
                <a:cs typeface="+mj-cs"/>
              </a:rPr>
              <a:t> Corporation</a:t>
            </a:r>
          </a:p>
          <a:p>
            <a:pPr marL="0" marR="0" lvl="0" indent="0" algn="r" defTabSz="914400" rtl="0" eaLnBrk="1" fontAlgn="base" latinLnBrk="0" hangingPunct="1">
              <a:lnSpc>
                <a:spcPct val="90000"/>
              </a:lnSpc>
              <a:spcBef>
                <a:spcPct val="30000"/>
              </a:spcBef>
              <a:spcAft>
                <a:spcPct val="0"/>
              </a:spcAft>
              <a:buClrTx/>
              <a:buSzTx/>
              <a:buFontTx/>
              <a:buNone/>
              <a:tabLst/>
              <a:defRPr/>
            </a:pPr>
            <a:endParaRPr lang="en-US" sz="1600" kern="0" dirty="0" smtClean="0">
              <a:solidFill>
                <a:schemeClr val="bg2"/>
              </a:solidFill>
              <a:effectLst/>
              <a:latin typeface="+mj-lt"/>
              <a:ea typeface="+mj-ea"/>
              <a:cs typeface="+mj-cs"/>
            </a:endParaRPr>
          </a:p>
          <a:p>
            <a:pPr marL="0" marR="0" lvl="0" indent="0" algn="r" defTabSz="914400" rtl="0" eaLnBrk="1" fontAlgn="base" latinLnBrk="0" hangingPunct="1">
              <a:lnSpc>
                <a:spcPct val="90000"/>
              </a:lnSpc>
              <a:spcBef>
                <a:spcPct val="30000"/>
              </a:spcBef>
              <a:spcAft>
                <a:spcPct val="0"/>
              </a:spcAft>
              <a:buClrTx/>
              <a:buSzTx/>
              <a:buFontTx/>
              <a:buNone/>
              <a:tabLst/>
              <a:defRPr/>
            </a:pPr>
            <a:r>
              <a:rPr kumimoji="0" lang="en-US" sz="1600" b="1" i="0" u="none" strike="noStrike" kern="0" cap="none" spc="0" normalizeH="0" dirty="0" smtClean="0">
                <a:ln>
                  <a:noFill/>
                </a:ln>
                <a:solidFill>
                  <a:schemeClr val="bg2"/>
                </a:solidFill>
                <a:effectLst/>
                <a:uLnTx/>
                <a:uFillTx/>
                <a:latin typeface="+mj-lt"/>
                <a:ea typeface="+mj-ea"/>
                <a:cs typeface="+mj-cs"/>
              </a:rPr>
              <a:t>Dave Murray,</a:t>
            </a:r>
          </a:p>
          <a:p>
            <a:pPr marL="0" marR="0" lvl="0" indent="0" algn="r" defTabSz="914400" rtl="0" eaLnBrk="1" fontAlgn="base" latinLnBrk="0" hangingPunct="1">
              <a:lnSpc>
                <a:spcPct val="90000"/>
              </a:lnSpc>
              <a:spcBef>
                <a:spcPct val="30000"/>
              </a:spcBef>
              <a:spcAft>
                <a:spcPct val="0"/>
              </a:spcAft>
              <a:buClrTx/>
              <a:buSzTx/>
              <a:buFontTx/>
              <a:buNone/>
              <a:tabLst/>
              <a:defRPr/>
            </a:pPr>
            <a:r>
              <a:rPr lang="en-US" sz="1600" kern="0" dirty="0" smtClean="0">
                <a:solidFill>
                  <a:schemeClr val="bg2"/>
                </a:solidFill>
                <a:effectLst/>
                <a:latin typeface="+mj-lt"/>
                <a:ea typeface="+mj-ea"/>
                <a:cs typeface="+mj-cs"/>
              </a:rPr>
              <a:t>N.A. Software Ltd.</a:t>
            </a:r>
            <a:endParaRPr kumimoji="0" lang="en-US" sz="1600" b="1" i="0" u="none" strike="noStrike" kern="0" cap="none" spc="0" normalizeH="0" dirty="0" smtClean="0">
              <a:ln>
                <a:noFill/>
              </a:ln>
              <a:solidFill>
                <a:schemeClr val="bg2"/>
              </a:solidFill>
              <a:effectLst/>
              <a:uLnTx/>
              <a:uFillTx/>
              <a:latin typeface="+mj-lt"/>
              <a:ea typeface="+mj-ea"/>
              <a:cs typeface="+mj-cs"/>
            </a:endParaRPr>
          </a:p>
          <a:p>
            <a:pPr marL="0" marR="0" lvl="0" indent="0" algn="r" defTabSz="914400" rtl="0" eaLnBrk="1" fontAlgn="base" latinLnBrk="0" hangingPunct="1">
              <a:lnSpc>
                <a:spcPct val="90000"/>
              </a:lnSpc>
              <a:spcBef>
                <a:spcPct val="30000"/>
              </a:spcBef>
              <a:spcAft>
                <a:spcPct val="0"/>
              </a:spcAft>
              <a:buClrTx/>
              <a:buSzTx/>
              <a:buFontTx/>
              <a:buNone/>
              <a:tabLst/>
              <a:defRPr/>
            </a:pPr>
            <a:endParaRPr lang="en-US" sz="1600" kern="0" baseline="0" noProof="0" dirty="0" smtClean="0">
              <a:solidFill>
                <a:schemeClr val="bg2"/>
              </a:solidFill>
              <a:effectLst/>
              <a:latin typeface="+mj-lt"/>
              <a:ea typeface="+mj-ea"/>
              <a:cs typeface="+mj-cs"/>
            </a:endParaRPr>
          </a:p>
          <a:p>
            <a:pPr marL="0" marR="0" lvl="0" indent="0" algn="r" defTabSz="914400" rtl="0" eaLnBrk="1" fontAlgn="base" latinLnBrk="0" hangingPunct="1">
              <a:lnSpc>
                <a:spcPct val="90000"/>
              </a:lnSpc>
              <a:spcBef>
                <a:spcPct val="30000"/>
              </a:spcBef>
              <a:spcAft>
                <a:spcPct val="0"/>
              </a:spcAft>
              <a:buClrTx/>
              <a:buSzTx/>
              <a:buFontTx/>
              <a:buNone/>
              <a:tabLst/>
              <a:defRPr/>
            </a:pPr>
            <a:endParaRPr kumimoji="0" lang="en-US" sz="1600" b="1" i="0" u="none" strike="noStrike" kern="0" cap="none" spc="0" normalizeH="0" baseline="0" noProof="0" dirty="0">
              <a:ln>
                <a:noFill/>
              </a:ln>
              <a:solidFill>
                <a:schemeClr val="bg2"/>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C2E86"/>
                </a:solidFill>
              </a:rPr>
              <a:t>Multi-Threading</a:t>
            </a:r>
            <a:r>
              <a:rPr lang="en-US" sz="2800" dirty="0" smtClean="0"/>
              <a:t>: </a:t>
            </a:r>
            <a:r>
              <a:rPr lang="en-US" sz="2800" dirty="0" smtClean="0">
                <a:solidFill>
                  <a:srgbClr val="0C2E86"/>
                </a:solidFill>
              </a:rPr>
              <a:t>Round 2</a:t>
            </a:r>
            <a:endParaRPr lang="en-US" sz="2800" dirty="0">
              <a:solidFill>
                <a:srgbClr val="0C2E86"/>
              </a:solidFill>
            </a:endParaRPr>
          </a:p>
        </p:txBody>
      </p:sp>
      <p:sp>
        <p:nvSpPr>
          <p:cNvPr id="3" name="Text Placeholder 2"/>
          <p:cNvSpPr>
            <a:spLocks noGrp="1"/>
          </p:cNvSpPr>
          <p:nvPr>
            <p:ph idx="1"/>
          </p:nvPr>
        </p:nvSpPr>
        <p:spPr>
          <a:xfrm>
            <a:off x="455613" y="800064"/>
            <a:ext cx="8237537" cy="2628937"/>
          </a:xfrm>
        </p:spPr>
        <p:txBody>
          <a:bodyPr/>
          <a:lstStyle/>
          <a:p>
            <a:r>
              <a:rPr lang="en-US" sz="2000" dirty="0" smtClean="0">
                <a:solidFill>
                  <a:srgbClr val="0C2E86"/>
                </a:solidFill>
              </a:rPr>
              <a:t>‘</a:t>
            </a:r>
            <a:r>
              <a:rPr lang="en-US" sz="2000" dirty="0" err="1" smtClean="0">
                <a:solidFill>
                  <a:srgbClr val="0C2E86"/>
                </a:solidFill>
              </a:rPr>
              <a:t>gprof</a:t>
            </a:r>
            <a:r>
              <a:rPr lang="en-US" sz="2000" dirty="0" smtClean="0">
                <a:solidFill>
                  <a:srgbClr val="0C2E86"/>
                </a:solidFill>
              </a:rPr>
              <a:t>’ rerun – remaining ‘hot spots’:</a:t>
            </a:r>
          </a:p>
          <a:p>
            <a:pPr lvl="1"/>
            <a:r>
              <a:rPr lang="en-US" sz="1800" dirty="0" smtClean="0">
                <a:solidFill>
                  <a:srgbClr val="0C2E86"/>
                </a:solidFill>
              </a:rPr>
              <a:t>54% FFTW Calls</a:t>
            </a:r>
          </a:p>
          <a:p>
            <a:pPr lvl="1"/>
            <a:r>
              <a:rPr lang="en-US" sz="1800" dirty="0" smtClean="0">
                <a:solidFill>
                  <a:srgbClr val="0C2E86"/>
                </a:solidFill>
              </a:rPr>
              <a:t>26% Target detection</a:t>
            </a:r>
          </a:p>
          <a:p>
            <a:pPr lvl="1"/>
            <a:r>
              <a:rPr lang="en-US" sz="1800" dirty="0" smtClean="0">
                <a:solidFill>
                  <a:srgbClr val="0C2E86"/>
                </a:solidFill>
              </a:rPr>
              <a:t>13% Data compression</a:t>
            </a:r>
          </a:p>
          <a:p>
            <a:pPr lvl="1"/>
            <a:r>
              <a:rPr lang="en-US" sz="1800" dirty="0" smtClean="0">
                <a:solidFill>
                  <a:srgbClr val="0C2E86"/>
                </a:solidFill>
              </a:rPr>
              <a:t>2.5% Data Extraction</a:t>
            </a:r>
          </a:p>
          <a:p>
            <a:pPr lvl="0"/>
            <a:r>
              <a:rPr lang="en-US" sz="2000" dirty="0" smtClean="0">
                <a:solidFill>
                  <a:srgbClr val="0C2E86"/>
                </a:solidFill>
              </a:rPr>
              <a:t>FFTW Library replaced by Intel® Math Kernel Library</a:t>
            </a:r>
          </a:p>
          <a:p>
            <a:pPr lvl="1"/>
            <a:r>
              <a:rPr lang="en-US" sz="1600" dirty="0" smtClean="0">
                <a:solidFill>
                  <a:srgbClr val="0C2E86"/>
                </a:solidFill>
              </a:rPr>
              <a:t>Vector Math functions</a:t>
            </a:r>
          </a:p>
          <a:p>
            <a:pPr lvl="1"/>
            <a:r>
              <a:rPr lang="en-US" sz="1600" dirty="0" smtClean="0">
                <a:solidFill>
                  <a:srgbClr val="0C2E86"/>
                </a:solidFill>
              </a:rPr>
              <a:t>“fftw wrappers”  </a:t>
            </a:r>
          </a:p>
        </p:txBody>
      </p:sp>
      <p:sp>
        <p:nvSpPr>
          <p:cNvPr id="4"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5"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10</a:t>
            </a:fld>
            <a:endParaRPr lang="en-US" sz="900" dirty="0">
              <a:solidFill>
                <a:srgbClr val="FFFFFF"/>
              </a:solidFill>
              <a:cs typeface="Arial" pitchFamily="34" charset="0"/>
            </a:endParaRPr>
          </a:p>
        </p:txBody>
      </p:sp>
      <p:sp>
        <p:nvSpPr>
          <p:cNvPr id="8"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graphicFrame>
        <p:nvGraphicFramePr>
          <p:cNvPr id="10" name="Table 9"/>
          <p:cNvGraphicFramePr>
            <a:graphicFrameLocks noGrp="1"/>
          </p:cNvGraphicFramePr>
          <p:nvPr/>
        </p:nvGraphicFramePr>
        <p:xfrm>
          <a:off x="415928" y="3505539"/>
          <a:ext cx="8277222" cy="1572264"/>
        </p:xfrm>
        <a:graphic>
          <a:graphicData uri="http://schemas.openxmlformats.org/drawingml/2006/table">
            <a:tbl>
              <a:tblPr/>
              <a:tblGrid>
                <a:gridCol w="2437978"/>
                <a:gridCol w="1469957"/>
                <a:gridCol w="1469957"/>
                <a:gridCol w="1434105"/>
                <a:gridCol w="1465225"/>
              </a:tblGrid>
              <a:tr h="292104">
                <a:tc>
                  <a:txBody>
                    <a:bodyPr/>
                    <a:lstStyle/>
                    <a:p>
                      <a:pPr marL="0" marR="0" algn="l">
                        <a:spcBef>
                          <a:spcPts val="0"/>
                        </a:spcBef>
                        <a:spcAft>
                          <a:spcPts val="0"/>
                        </a:spcAft>
                      </a:pPr>
                      <a:r>
                        <a:rPr lang="en-GB" sz="1600" u="none" dirty="0" smtClean="0">
                          <a:solidFill>
                            <a:srgbClr val="0C2E86"/>
                          </a:solidFill>
                          <a:latin typeface="+mn-lt"/>
                          <a:ea typeface="Times New Roman"/>
                          <a:cs typeface="Times New Roman"/>
                        </a:rPr>
                        <a:t> </a:t>
                      </a:r>
                      <a:endParaRPr lang="en-GB" sz="1600" u="none"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u="none" dirty="0" smtClean="0">
                          <a:solidFill>
                            <a:srgbClr val="0C2E86"/>
                          </a:solidFill>
                          <a:latin typeface="+mn-lt"/>
                          <a:ea typeface="Times New Roman"/>
                          <a:cs typeface="Times New Roman"/>
                        </a:rPr>
                        <a:t>Scenario 1</a:t>
                      </a:r>
                      <a:endParaRPr lang="en-US" sz="1600" u="none"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u="none" dirty="0" smtClean="0">
                          <a:solidFill>
                            <a:srgbClr val="0C2E86"/>
                          </a:solidFill>
                          <a:latin typeface="+mn-lt"/>
                          <a:ea typeface="Times New Roman"/>
                          <a:cs typeface="Times New Roman"/>
                        </a:rPr>
                        <a:t>Scenario 2</a:t>
                      </a:r>
                      <a:r>
                        <a:rPr lang="en-GB" sz="1600" u="none" dirty="0" smtClean="0">
                          <a:solidFill>
                            <a:srgbClr val="0C2E86"/>
                          </a:solidFill>
                          <a:latin typeface="+mn-lt"/>
                          <a:ea typeface="Times New Roman"/>
                          <a:cs typeface="Times New Roman"/>
                        </a:rPr>
                        <a:t> </a:t>
                      </a:r>
                      <a:endParaRPr lang="en-US" sz="1600" u="none"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u="none" dirty="0" smtClean="0">
                          <a:solidFill>
                            <a:srgbClr val="0C2E86"/>
                          </a:solidFill>
                          <a:latin typeface="+mn-lt"/>
                          <a:ea typeface="Times New Roman"/>
                          <a:cs typeface="Times New Roman"/>
                        </a:rPr>
                        <a:t>Scenario 3</a:t>
                      </a:r>
                      <a:r>
                        <a:rPr lang="en-GB" sz="1600" u="none" dirty="0" smtClean="0">
                          <a:solidFill>
                            <a:srgbClr val="0C2E86"/>
                          </a:solidFill>
                          <a:latin typeface="+mn-lt"/>
                          <a:ea typeface="Times New Roman"/>
                          <a:cs typeface="Times New Roman"/>
                        </a:rPr>
                        <a:t> </a:t>
                      </a:r>
                      <a:endParaRPr lang="en-US" sz="1600" u="none"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u="none" dirty="0" smtClean="0">
                          <a:solidFill>
                            <a:srgbClr val="0C2E86"/>
                          </a:solidFill>
                          <a:latin typeface="+mn-lt"/>
                          <a:ea typeface="Times New Roman"/>
                          <a:cs typeface="Times New Roman"/>
                        </a:rPr>
                        <a:t>Scenario 4</a:t>
                      </a:r>
                      <a:r>
                        <a:rPr lang="en-GB" sz="1600" b="0" u="none" dirty="0" smtClean="0">
                          <a:solidFill>
                            <a:srgbClr val="0C2E86"/>
                          </a:solidFill>
                          <a:latin typeface="+mn-lt"/>
                          <a:ea typeface="Times New Roman"/>
                          <a:cs typeface="Times New Roman"/>
                        </a:rPr>
                        <a:t> </a:t>
                      </a:r>
                      <a:endParaRPr lang="en-US" sz="1600" b="0" u="none"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GB" sz="1400" dirty="0">
                          <a:solidFill>
                            <a:srgbClr val="0C2E86"/>
                          </a:solidFill>
                          <a:latin typeface="+mn-lt"/>
                          <a:ea typeface="Times New Roman"/>
                          <a:cs typeface="Times New Roman"/>
                        </a:rPr>
                        <a:t>C vector code time</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smtClean="0">
                          <a:solidFill>
                            <a:srgbClr val="0C2E86"/>
                          </a:solidFill>
                          <a:latin typeface="+mn-lt"/>
                          <a:ea typeface="Times New Roman"/>
                          <a:cs typeface="Times New Roman"/>
                        </a:rPr>
                        <a:t>6.9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smtClean="0">
                          <a:solidFill>
                            <a:srgbClr val="0C2E86"/>
                          </a:solidFill>
                          <a:latin typeface="+mn-lt"/>
                          <a:ea typeface="Times New Roman"/>
                          <a:cs typeface="Times New Roman"/>
                        </a:rPr>
                        <a:t> 9.3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a:solidFill>
                            <a:srgbClr val="0C2E86"/>
                          </a:solidFill>
                          <a:latin typeface="+mn-lt"/>
                          <a:ea typeface="Times New Roman"/>
                          <a:cs typeface="Times New Roman"/>
                        </a:rPr>
                        <a:t>6.9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a:solidFill>
                            <a:srgbClr val="0C2E86"/>
                          </a:solidFill>
                          <a:latin typeface="+mn-lt"/>
                          <a:ea typeface="Times New Roman"/>
                          <a:cs typeface="Times New Roman"/>
                        </a:rPr>
                        <a:t>12.8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GB" sz="1400" dirty="0">
                          <a:solidFill>
                            <a:srgbClr val="0C2E86"/>
                          </a:solidFill>
                          <a:latin typeface="+mn-lt"/>
                          <a:ea typeface="Times New Roman"/>
                          <a:cs typeface="Times New Roman"/>
                        </a:rPr>
                        <a:t>MKL </a:t>
                      </a:r>
                      <a:r>
                        <a:rPr lang="en-GB" sz="1400" dirty="0" smtClean="0">
                          <a:solidFill>
                            <a:srgbClr val="0C2E86"/>
                          </a:solidFill>
                          <a:latin typeface="+mn-lt"/>
                          <a:ea typeface="Times New Roman"/>
                          <a:cs typeface="Times New Roman"/>
                        </a:rPr>
                        <a:t>Vector Library time</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smtClean="0">
                          <a:solidFill>
                            <a:srgbClr val="0C2E86"/>
                          </a:solidFill>
                          <a:latin typeface="+mn-lt"/>
                          <a:ea typeface="Times New Roman"/>
                          <a:cs typeface="Times New Roman"/>
                        </a:rPr>
                        <a:t>6.4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smtClean="0">
                          <a:solidFill>
                            <a:srgbClr val="0C2E86"/>
                          </a:solidFill>
                          <a:latin typeface="+mn-lt"/>
                          <a:ea typeface="Times New Roman"/>
                          <a:cs typeface="Times New Roman"/>
                        </a:rPr>
                        <a:t> 8.5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a:solidFill>
                            <a:srgbClr val="0C2E86"/>
                          </a:solidFill>
                          <a:latin typeface="+mn-lt"/>
                          <a:ea typeface="Times New Roman"/>
                          <a:cs typeface="Times New Roman"/>
                        </a:rPr>
                        <a:t>6.1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400" dirty="0">
                          <a:solidFill>
                            <a:srgbClr val="0C2E86"/>
                          </a:solidFill>
                          <a:latin typeface="+mn-lt"/>
                          <a:ea typeface="Times New Roman"/>
                          <a:cs typeface="Times New Roman"/>
                        </a:rPr>
                        <a:t>11.8 </a:t>
                      </a:r>
                      <a:r>
                        <a:rPr lang="en-GB" sz="1400" dirty="0" err="1">
                          <a:solidFill>
                            <a:srgbClr val="0C2E86"/>
                          </a:solidFill>
                          <a:latin typeface="+mn-lt"/>
                          <a:ea typeface="Times New Roman"/>
                          <a:cs typeface="Times New Roman"/>
                        </a:rPr>
                        <a:t>secs</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GB" sz="1400" dirty="0">
                          <a:solidFill>
                            <a:srgbClr val="0C2E86"/>
                          </a:solidFill>
                          <a:latin typeface="+mn-lt"/>
                          <a:ea typeface="Times New Roman"/>
                          <a:cs typeface="Times New Roman"/>
                        </a:rPr>
                        <a:t>MKL library speed </a:t>
                      </a:r>
                      <a:r>
                        <a:rPr lang="en-GB" sz="1400" dirty="0" smtClean="0">
                          <a:solidFill>
                            <a:srgbClr val="0C2E86"/>
                          </a:solidFill>
                          <a:latin typeface="+mn-lt"/>
                          <a:ea typeface="Times New Roman"/>
                          <a:cs typeface="Times New Roman"/>
                        </a:rPr>
                        <a:t>up</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7.2</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8.5</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solidFill>
                            <a:srgbClr val="0C2E86"/>
                          </a:solidFill>
                          <a:latin typeface="+mn-lt"/>
                          <a:ea typeface="Times New Roman"/>
                          <a:cs typeface="Times New Roman"/>
                        </a:rPr>
                        <a:t>11.6%</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7.8</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GB" sz="1400" dirty="0">
                          <a:solidFill>
                            <a:srgbClr val="0C2E86"/>
                          </a:solidFill>
                          <a:latin typeface="+mn-lt"/>
                          <a:ea typeface="Times New Roman"/>
                          <a:cs typeface="Times New Roman"/>
                        </a:rPr>
                        <a:t>MKL FFT Speed </a:t>
                      </a:r>
                      <a:r>
                        <a:rPr lang="en-GB" sz="1400" dirty="0" smtClean="0">
                          <a:solidFill>
                            <a:srgbClr val="0C2E86"/>
                          </a:solidFill>
                          <a:latin typeface="+mn-lt"/>
                          <a:ea typeface="Times New Roman"/>
                          <a:cs typeface="Times New Roman"/>
                        </a:rPr>
                        <a:t>up</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solidFill>
                            <a:srgbClr val="0C2E86"/>
                          </a:solidFill>
                          <a:latin typeface="+mn-lt"/>
                          <a:ea typeface="Times New Roman"/>
                          <a:cs typeface="Times New Roman"/>
                        </a:rPr>
                        <a:t>10.8%</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6.1</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6.8</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smtClean="0">
                          <a:solidFill>
                            <a:srgbClr val="0C2E86"/>
                          </a:solidFill>
                          <a:latin typeface="+mn-lt"/>
                          <a:ea typeface="Times New Roman"/>
                          <a:cs typeface="Times New Roman"/>
                        </a:rPr>
                        <a:t> 7.9</a:t>
                      </a:r>
                      <a:r>
                        <a:rPr lang="en-GB" sz="1400" dirty="0">
                          <a:solidFill>
                            <a:srgbClr val="0C2E86"/>
                          </a:solidFill>
                          <a:latin typeface="+mn-lt"/>
                          <a:ea typeface="Times New Roman"/>
                          <a:cs typeface="Times New Roman"/>
                        </a:rPr>
                        <a:t>%</a:t>
                      </a:r>
                      <a:endParaRPr lang="en-US" sz="1400"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just">
                        <a:spcBef>
                          <a:spcPts val="0"/>
                        </a:spcBef>
                        <a:spcAft>
                          <a:spcPts val="0"/>
                        </a:spcAft>
                      </a:pPr>
                      <a:r>
                        <a:rPr lang="en-GB" sz="1400" b="1" dirty="0">
                          <a:solidFill>
                            <a:srgbClr val="0C2E86"/>
                          </a:solidFill>
                          <a:latin typeface="+mn-lt"/>
                          <a:ea typeface="Times New Roman"/>
                          <a:cs typeface="Times New Roman"/>
                        </a:rPr>
                        <a:t>Total MKL </a:t>
                      </a:r>
                      <a:r>
                        <a:rPr lang="en-GB" sz="1400" b="1" dirty="0" smtClean="0">
                          <a:solidFill>
                            <a:srgbClr val="0C2E86"/>
                          </a:solidFill>
                          <a:latin typeface="+mn-lt"/>
                          <a:ea typeface="Times New Roman"/>
                          <a:cs typeface="Times New Roman"/>
                        </a:rPr>
                        <a:t>Speed up</a:t>
                      </a:r>
                      <a:endParaRPr lang="en-US" sz="1400" b="1"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dirty="0">
                          <a:solidFill>
                            <a:srgbClr val="0C2E86"/>
                          </a:solidFill>
                          <a:latin typeface="+mn-lt"/>
                          <a:ea typeface="Times New Roman"/>
                          <a:cs typeface="Times New Roman"/>
                        </a:rPr>
                        <a:t>18.0%</a:t>
                      </a:r>
                      <a:endParaRPr lang="en-US" sz="1400" b="1"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dirty="0">
                          <a:solidFill>
                            <a:srgbClr val="0C2E86"/>
                          </a:solidFill>
                          <a:latin typeface="+mn-lt"/>
                          <a:ea typeface="Times New Roman"/>
                          <a:cs typeface="Times New Roman"/>
                        </a:rPr>
                        <a:t>14.7%</a:t>
                      </a:r>
                      <a:endParaRPr lang="en-US" sz="1400" b="1"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dirty="0">
                          <a:solidFill>
                            <a:srgbClr val="0C2E86"/>
                          </a:solidFill>
                          <a:latin typeface="+mn-lt"/>
                          <a:ea typeface="Times New Roman"/>
                          <a:cs typeface="Times New Roman"/>
                        </a:rPr>
                        <a:t>18.4%</a:t>
                      </a:r>
                      <a:endParaRPr lang="en-US" sz="1400" b="1"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b="1" dirty="0">
                          <a:solidFill>
                            <a:srgbClr val="0C2E86"/>
                          </a:solidFill>
                          <a:latin typeface="+mn-lt"/>
                          <a:ea typeface="Times New Roman"/>
                          <a:cs typeface="Times New Roman"/>
                        </a:rPr>
                        <a:t>15.7%</a:t>
                      </a:r>
                      <a:endParaRPr lang="en-US" sz="1400" b="1" dirty="0">
                        <a:solidFill>
                          <a:srgbClr val="0C2E86"/>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117416" y="5546758"/>
            <a:ext cx="8627501" cy="523133"/>
          </a:xfrm>
          <a:prstGeom prst="rect">
            <a:avLst/>
          </a:prstGeom>
          <a:solidFill>
            <a:schemeClr val="bg1"/>
          </a:solidFill>
        </p:spPr>
        <p:txBody>
          <a:bodyPr wrap="none" lIns="91350" tIns="45677" rIns="91350" bIns="45677" rtlCol="0">
            <a:spAutoFit/>
          </a:bodyPr>
          <a:lstStyle/>
          <a:p>
            <a:pPr algn="l"/>
            <a:r>
              <a:rPr lang="en-US" sz="1400" b="0" dirty="0" smtClean="0">
                <a:effectLst/>
              </a:rPr>
              <a:t>Note: Timings are for a 4x 4C “Tigertown” processor system, but MKL speed-up percentages </a:t>
            </a:r>
          </a:p>
          <a:p>
            <a:pPr algn="l"/>
            <a:r>
              <a:rPr lang="en-US" sz="1400" b="0" dirty="0" smtClean="0">
                <a:effectLst/>
              </a:rPr>
              <a:t>on “Dunnington” and “Nehalem”  systems  are similar</a:t>
            </a:r>
            <a:endParaRPr lang="en-US" sz="1400" b="0" dirty="0">
              <a:effectLst/>
            </a:endParaRPr>
          </a:p>
        </p:txBody>
      </p:sp>
      <p:sp>
        <p:nvSpPr>
          <p:cNvPr id="9" name="Oval 8"/>
          <p:cNvSpPr/>
          <p:nvPr/>
        </p:nvSpPr>
        <p:spPr bwMode="auto">
          <a:xfrm>
            <a:off x="117416" y="1047750"/>
            <a:ext cx="4783201" cy="113980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350" tIns="45677" rIns="91350" bIns="45677" numCol="1" rtlCol="0" anchor="ctr" anchorCtr="0" compatLnSpc="1">
            <a:prstTxWarp prst="textNoShape">
              <a:avLst/>
            </a:prstTxWarp>
          </a:bodyPr>
          <a:lstStyle/>
          <a:p>
            <a:pPr defTabSz="913548"/>
            <a:endParaRPr lang="en-US" sz="1000" dirty="0" smtClean="0">
              <a:solidFill>
                <a:schemeClr val="bg1"/>
              </a:solidFill>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2621075"/>
            <a:ext cx="184320" cy="460848"/>
          </a:xfrm>
          <a:prstGeom prst="rect">
            <a:avLst/>
          </a:prstGeom>
          <a:noFill/>
          <a:ln w="9525">
            <a:noFill/>
            <a:miter lim="800000"/>
            <a:headEnd/>
            <a:tailEnd/>
          </a:ln>
          <a:effectLst/>
        </p:spPr>
        <p:txBody>
          <a:bodyPr wrap="none" lIns="91066" tIns="45536" rIns="91066" bIns="45536" anchor="ctr">
            <a:spAutoFit/>
          </a:bodyPr>
          <a:lstStyle/>
          <a:p>
            <a:pPr algn="l" defTabSz="406046">
              <a:defRPr/>
            </a:pPr>
            <a:endParaRPr lang="en-US" sz="2400" dirty="0">
              <a:solidFill>
                <a:srgbClr val="000000"/>
              </a:solidFill>
              <a:latin typeface="Times New Roman" pitchFamily="18" charset="0"/>
              <a:cs typeface="Arial"/>
            </a:endParaRPr>
          </a:p>
        </p:txBody>
      </p:sp>
      <p:sp>
        <p:nvSpPr>
          <p:cNvPr id="95306" name="Rectangle 2"/>
          <p:cNvSpPr>
            <a:spLocks noGrp="1" noChangeArrowheads="1"/>
          </p:cNvSpPr>
          <p:nvPr>
            <p:ph type="title"/>
          </p:nvPr>
        </p:nvSpPr>
        <p:spPr>
          <a:xfrm>
            <a:off x="253637" y="69814"/>
            <a:ext cx="8955514" cy="1241441"/>
          </a:xfrm>
        </p:spPr>
        <p:txBody>
          <a:bodyPr/>
          <a:lstStyle/>
          <a:p>
            <a:pPr eaLnBrk="1" hangingPunct="1"/>
            <a:r>
              <a:rPr lang="en-US" sz="2800" b="1" dirty="0" smtClean="0">
                <a:solidFill>
                  <a:srgbClr val="0C2E86"/>
                </a:solidFill>
                <a:latin typeface="Verdana" pitchFamily="34" charset="0"/>
              </a:rPr>
              <a:t>Threaded Performance Speed-Up: 4x</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“Tigertown” Processor System</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 – </a:t>
            </a:r>
            <a:r>
              <a:rPr lang="en-US" sz="2000" b="1" dirty="0" smtClean="0">
                <a:solidFill>
                  <a:srgbClr val="0C2E86"/>
                </a:solidFill>
                <a:latin typeface="Verdana" pitchFamily="34" charset="0"/>
              </a:rPr>
              <a:t>16 Physical Cores, 16 HW Threads per system</a:t>
            </a:r>
            <a:r>
              <a:rPr lang="en-US" sz="2800" b="1" dirty="0" smtClean="0">
                <a:solidFill>
                  <a:srgbClr val="0C2E86"/>
                </a:solidFill>
                <a:latin typeface="Arial" pitchFamily="34" charset="0"/>
              </a:rPr>
              <a:t/>
            </a:r>
            <a:br>
              <a:rPr lang="en-US" sz="2800" b="1" dirty="0" smtClean="0">
                <a:solidFill>
                  <a:srgbClr val="0C2E86"/>
                </a:solidFill>
                <a:latin typeface="Arial" pitchFamily="34" charset="0"/>
              </a:rPr>
            </a:br>
            <a:endParaRPr lang="en-US" sz="2000" b="1" dirty="0" smtClean="0">
              <a:solidFill>
                <a:srgbClr val="0C2E86"/>
              </a:solidFill>
              <a:latin typeface="Arial" pitchFamily="34" charset="0"/>
            </a:endParaRPr>
          </a:p>
        </p:txBody>
      </p:sp>
      <p:graphicFrame>
        <p:nvGraphicFramePr>
          <p:cNvPr id="12" name="Table 11"/>
          <p:cNvGraphicFramePr>
            <a:graphicFrameLocks noGrp="1"/>
          </p:cNvGraphicFramePr>
          <p:nvPr/>
        </p:nvGraphicFramePr>
        <p:xfrm>
          <a:off x="1438126" y="1741587"/>
          <a:ext cx="5724674" cy="2369908"/>
        </p:xfrm>
        <a:graphic>
          <a:graphicData uri="http://schemas.openxmlformats.org/drawingml/2006/table">
            <a:tbl>
              <a:tblPr/>
              <a:tblGrid>
                <a:gridCol w="1025595"/>
                <a:gridCol w="1271574"/>
                <a:gridCol w="1100249"/>
                <a:gridCol w="988262"/>
                <a:gridCol w="1338994"/>
              </a:tblGrid>
              <a:tr h="580266">
                <a:tc rowSpan="2">
                  <a:txBody>
                    <a:bodyPr/>
                    <a:lstStyle/>
                    <a:p>
                      <a:pPr marL="0" marR="0" algn="ctr">
                        <a:spcBef>
                          <a:spcPts val="0"/>
                        </a:spcBef>
                        <a:spcAft>
                          <a:spcPts val="600"/>
                        </a:spcAft>
                      </a:pPr>
                      <a:endParaRPr lang="en-US" sz="1600" dirty="0">
                        <a:solidFill>
                          <a:srgbClr val="000000"/>
                        </a:solidFill>
                        <a:latin typeface="+mn-lt"/>
                        <a:ea typeface="Times New Roman"/>
                        <a:cs typeface="Times New Roman"/>
                      </a:endParaRPr>
                    </a:p>
                    <a:p>
                      <a:pPr marL="0" marR="0" algn="ctr">
                        <a:spcBef>
                          <a:spcPts val="0"/>
                        </a:spcBef>
                        <a:spcAft>
                          <a:spcPts val="600"/>
                        </a:spcAft>
                      </a:pPr>
                      <a:r>
                        <a:rPr lang="en-US" sz="1600" b="1" dirty="0">
                          <a:solidFill>
                            <a:srgbClr val="000000"/>
                          </a:solidFill>
                          <a:latin typeface="+mn-lt"/>
                          <a:ea typeface="Times New Roman"/>
                          <a:cs typeface="Times New Roman"/>
                        </a:rPr>
                        <a:t>Test Case</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smtClean="0">
                          <a:latin typeface="+mn-lt"/>
                          <a:ea typeface="Times"/>
                          <a:cs typeface="Times New Roman"/>
                        </a:rPr>
                        <a:t>Intel® Xeon® Processor</a:t>
                      </a:r>
                      <a:endParaRPr lang="en-US" sz="32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a:solidFill>
                            <a:srgbClr val="000000"/>
                          </a:solidFill>
                          <a:latin typeface="+mn-lt"/>
                          <a:ea typeface="Times New Roman"/>
                          <a:cs typeface="Times New Roman"/>
                        </a:rPr>
                        <a:t>Serial Time</a:t>
                      </a:r>
                      <a:endParaRPr lang="en-US" sz="2800" dirty="0">
                        <a:latin typeface="+mn-lt"/>
                        <a:ea typeface="Times"/>
                        <a:cs typeface="Times New Roman"/>
                      </a:endParaRPr>
                    </a:p>
                    <a:p>
                      <a:pPr marL="0" marR="0" algn="ctr">
                        <a:spcBef>
                          <a:spcPts val="0"/>
                        </a:spcBef>
                        <a:spcAft>
                          <a:spcPts val="600"/>
                        </a:spcAft>
                      </a:pPr>
                      <a:r>
                        <a:rPr lang="en-US" sz="1600" b="1" dirty="0">
                          <a:solidFill>
                            <a:srgbClr val="000000"/>
                          </a:solidFill>
                          <a:latin typeface="+mn-lt"/>
                          <a:ea typeface="Times New Roman"/>
                          <a:cs typeface="Times New Roman"/>
                        </a:rPr>
                        <a:t>(sec)</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err="1" smtClean="0">
                          <a:solidFill>
                            <a:srgbClr val="000000"/>
                          </a:solidFill>
                          <a:latin typeface="+mn-lt"/>
                          <a:ea typeface="Times New Roman"/>
                          <a:cs typeface="Times New Roman"/>
                        </a:rPr>
                        <a:t>ThreadedTime</a:t>
                      </a:r>
                      <a:r>
                        <a:rPr lang="en-US" sz="1600" b="1" dirty="0" smtClean="0">
                          <a:solidFill>
                            <a:srgbClr val="000000"/>
                          </a:solidFill>
                          <a:latin typeface="+mn-lt"/>
                          <a:ea typeface="Times New Roman"/>
                          <a:cs typeface="Times New Roman"/>
                        </a:rPr>
                        <a:t>  </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rPr>
                        <a:t>Speed Up </a:t>
                      </a:r>
                    </a:p>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rPr>
                        <a:t>0T</a:t>
                      </a:r>
                      <a:r>
                        <a:rPr lang="en-US" sz="1600" b="1" dirty="0" smtClean="0">
                          <a:latin typeface="+mn-lt"/>
                          <a:ea typeface="Times"/>
                          <a:cs typeface="Times New Roman"/>
                          <a:sym typeface="Wingdings" pitchFamily="2" charset="2"/>
                        </a:rPr>
                        <a:t>16T</a:t>
                      </a: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en-US" sz="1600" b="1" dirty="0" smtClean="0">
                          <a:solidFill>
                            <a:srgbClr val="000000"/>
                          </a:solidFill>
                          <a:latin typeface="+mn-lt"/>
                          <a:ea typeface="Times New Roman"/>
                          <a:cs typeface="Times New Roman"/>
                        </a:rPr>
                        <a:t>16 Cores</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TGR</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85</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latin typeface="+mn-lt"/>
                        </a:rPr>
                        <a:t> 6.4</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13.3X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TGR</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120</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latin typeface="+mn-lt"/>
                        </a:rPr>
                        <a:t>8.5</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14.1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TGR</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104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latin typeface="+mn-lt"/>
                        </a:rPr>
                        <a:t>6.1</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17.0</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TGR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166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latin typeface="+mn-lt"/>
                        </a:rPr>
                        <a:t>11.8</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14.1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11" name="Rectangle 7"/>
          <p:cNvSpPr>
            <a:spLocks noChangeArrowheads="1"/>
          </p:cNvSpPr>
          <p:nvPr/>
        </p:nvSpPr>
        <p:spPr bwMode="white">
          <a:xfrm>
            <a:off x="3184" y="6029334"/>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13"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11</a:t>
            </a:fld>
            <a:endParaRPr lang="en-US" sz="900" dirty="0">
              <a:solidFill>
                <a:srgbClr val="FFFFFF"/>
              </a:solidFill>
              <a:cs typeface="Arial" pitchFamily="34" charset="0"/>
            </a:endParaRPr>
          </a:p>
        </p:txBody>
      </p:sp>
      <p:sp>
        <p:nvSpPr>
          <p:cNvPr id="14"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
        <p:nvSpPr>
          <p:cNvPr id="9" name="TextBox 8"/>
          <p:cNvSpPr txBox="1"/>
          <p:nvPr/>
        </p:nvSpPr>
        <p:spPr>
          <a:xfrm>
            <a:off x="380999" y="5437221"/>
            <a:ext cx="8580435" cy="523133"/>
          </a:xfrm>
          <a:prstGeom prst="rect">
            <a:avLst/>
          </a:prstGeom>
          <a:solidFill>
            <a:schemeClr val="bg1"/>
          </a:solidFill>
        </p:spPr>
        <p:txBody>
          <a:bodyPr wrap="square" lIns="91350" tIns="45677" rIns="91350" bIns="45677" rtlCol="0">
            <a:spAutoFit/>
          </a:bodyPr>
          <a:lstStyle/>
          <a:p>
            <a:pPr algn="l"/>
            <a:r>
              <a:rPr lang="en-US" sz="1400" b="0" dirty="0" smtClean="0">
                <a:effectLst/>
              </a:rPr>
              <a:t>4x Intel® Xeon® L7345 Processors (“Tigertown”) 4 Cores each @ 1.86 GHz each; 8MB L2 Shared Cache; 1 Thread/Core</a:t>
            </a:r>
            <a:r>
              <a:rPr lang="en-US" sz="1100" b="0" dirty="0" smtClean="0">
                <a:effectLst/>
              </a:rPr>
              <a:t> (See configuration information in Backup)</a:t>
            </a:r>
            <a:endParaRPr lang="en-US" sz="1100" b="0" dirty="0">
              <a:effectLst/>
            </a:endParaRPr>
          </a:p>
        </p:txBody>
      </p:sp>
      <p:sp>
        <p:nvSpPr>
          <p:cNvPr id="15" name="Text Placeholder 2"/>
          <p:cNvSpPr txBox="1">
            <a:spLocks/>
          </p:cNvSpPr>
          <p:nvPr/>
        </p:nvSpPr>
        <p:spPr>
          <a:xfrm>
            <a:off x="381000" y="4633929"/>
            <a:ext cx="8661456" cy="365130"/>
          </a:xfrm>
          <a:prstGeom prst="rect">
            <a:avLst/>
          </a:prstGeom>
          <a:solidFill>
            <a:srgbClr val="FFCC99"/>
          </a:solidFill>
          <a:effectLst>
            <a:innerShdw blurRad="114300">
              <a:prstClr val="black"/>
            </a:innerShdw>
          </a:effectLst>
        </p:spPr>
        <p:txBody>
          <a:bodyPr lIns="91350" tIns="45677" rIns="91350" bIns="45677"/>
          <a:lstStyle/>
          <a:p>
            <a:pPr marL="374221" indent="-374221" defTabSz="448752" eaLnBrk="1" hangingPunct="1">
              <a:lnSpc>
                <a:spcPct val="90000"/>
              </a:lnSpc>
              <a:spcBef>
                <a:spcPts val="550"/>
              </a:spcBef>
              <a:buSzPct val="100000"/>
              <a:defRPr/>
            </a:pPr>
            <a:r>
              <a:rPr lang="en-US" b="0" kern="0" baseline="0" dirty="0" smtClean="0">
                <a:solidFill>
                  <a:srgbClr val="0C2E86"/>
                </a:solidFill>
                <a:effectLst/>
                <a:latin typeface="+mn-lt"/>
              </a:rPr>
              <a:t>Serial to 16-Thread Speed Up: 13-17X --</a:t>
            </a:r>
            <a:r>
              <a:rPr lang="en-US" b="0" kern="0" dirty="0" smtClean="0">
                <a:solidFill>
                  <a:srgbClr val="0C2E86"/>
                </a:solidFill>
                <a:effectLst/>
                <a:latin typeface="+mn-lt"/>
              </a:rPr>
              <a:t> Approaches # of Cores </a:t>
            </a:r>
            <a:endParaRPr lang="en-US" b="0" kern="0" baseline="0" dirty="0" smtClean="0">
              <a:solidFill>
                <a:srgbClr val="0C2E86"/>
              </a:solidFill>
              <a:effectLst/>
              <a:latin typeface="+mn-lt"/>
            </a:endParaRPr>
          </a:p>
          <a:p>
            <a:pPr marL="374221" indent="-374221" defTabSz="448752" eaLnBrk="1" hangingPunct="1">
              <a:lnSpc>
                <a:spcPct val="90000"/>
              </a:lnSpc>
              <a:spcBef>
                <a:spcPts val="550"/>
              </a:spcBef>
              <a:buSzPct val="100000"/>
              <a:defRPr/>
            </a:pPr>
            <a:endParaRPr lang="en-US" sz="1800" b="0" kern="0" dirty="0" smtClean="0">
              <a:solidFill>
                <a:srgbClr val="0C2E86"/>
              </a:solidFill>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2621075"/>
            <a:ext cx="184320" cy="460848"/>
          </a:xfrm>
          <a:prstGeom prst="rect">
            <a:avLst/>
          </a:prstGeom>
          <a:noFill/>
          <a:ln w="9525">
            <a:noFill/>
            <a:miter lim="800000"/>
            <a:headEnd/>
            <a:tailEnd/>
          </a:ln>
          <a:effectLst/>
        </p:spPr>
        <p:txBody>
          <a:bodyPr wrap="none" lIns="91037" tIns="45521" rIns="91037" bIns="45521" anchor="ctr">
            <a:spAutoFit/>
          </a:bodyPr>
          <a:lstStyle/>
          <a:p>
            <a:pPr algn="l" defTabSz="405920">
              <a:defRPr/>
            </a:pPr>
            <a:endParaRPr lang="en-US" sz="2400" dirty="0">
              <a:solidFill>
                <a:srgbClr val="000000"/>
              </a:solidFill>
              <a:latin typeface="Times New Roman" pitchFamily="18" charset="0"/>
            </a:endParaRPr>
          </a:p>
        </p:txBody>
      </p:sp>
      <p:sp>
        <p:nvSpPr>
          <p:cNvPr id="95306" name="Rectangle 2"/>
          <p:cNvSpPr>
            <a:spLocks noGrp="1" noChangeArrowheads="1"/>
          </p:cNvSpPr>
          <p:nvPr>
            <p:ph type="title"/>
          </p:nvPr>
        </p:nvSpPr>
        <p:spPr>
          <a:xfrm>
            <a:off x="153927" y="142843"/>
            <a:ext cx="8955514" cy="1241441"/>
          </a:xfrm>
        </p:spPr>
        <p:txBody>
          <a:bodyPr/>
          <a:lstStyle/>
          <a:p>
            <a:pPr eaLnBrk="1" hangingPunct="1"/>
            <a:r>
              <a:rPr lang="en-US" sz="2800" b="1" dirty="0" smtClean="0">
                <a:solidFill>
                  <a:srgbClr val="0C2E86"/>
                </a:solidFill>
                <a:latin typeface="Verdana" pitchFamily="34" charset="0"/>
              </a:rPr>
              <a:t>Threaded Performance Speed-Up: 4X</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“Dunnington” Processor System </a:t>
            </a:r>
            <a:br>
              <a:rPr lang="en-US" sz="2800" b="1" dirty="0" smtClean="0">
                <a:solidFill>
                  <a:srgbClr val="0C2E86"/>
                </a:solidFill>
                <a:latin typeface="Verdana" pitchFamily="34" charset="0"/>
              </a:rPr>
            </a:br>
            <a:r>
              <a:rPr lang="en-US" sz="2000" b="1" dirty="0" smtClean="0">
                <a:solidFill>
                  <a:srgbClr val="0C2E86"/>
                </a:solidFill>
                <a:latin typeface="Verdana" pitchFamily="34" charset="0"/>
              </a:rPr>
              <a:t>-- 24 physical cores, 24 HW Threads</a:t>
            </a:r>
            <a:r>
              <a:rPr lang="en-US" sz="2000" b="1" dirty="0" smtClean="0">
                <a:solidFill>
                  <a:srgbClr val="0C2E86"/>
                </a:solidFill>
                <a:latin typeface="Arial" pitchFamily="34" charset="0"/>
              </a:rPr>
              <a:t/>
            </a:r>
            <a:br>
              <a:rPr lang="en-US" sz="2000" b="1" dirty="0" smtClean="0">
                <a:solidFill>
                  <a:srgbClr val="0C2E86"/>
                </a:solidFill>
                <a:latin typeface="Arial" pitchFamily="34" charset="0"/>
              </a:rPr>
            </a:br>
            <a:r>
              <a:rPr lang="en-US" sz="1600" b="1" dirty="0" smtClean="0">
                <a:solidFill>
                  <a:srgbClr val="0C2E86"/>
                </a:solidFill>
                <a:latin typeface="Arial" pitchFamily="34" charset="0"/>
              </a:rPr>
              <a:t/>
            </a:r>
            <a:br>
              <a:rPr lang="en-US" sz="1600" b="1" dirty="0" smtClean="0">
                <a:solidFill>
                  <a:srgbClr val="0C2E86"/>
                </a:solidFill>
                <a:latin typeface="Arial" pitchFamily="34" charset="0"/>
              </a:rPr>
            </a:br>
            <a:endParaRPr lang="en-US" sz="2000" b="1" dirty="0" smtClean="0">
              <a:solidFill>
                <a:srgbClr val="0C2E86"/>
              </a:solidFill>
              <a:latin typeface="Arial" pitchFamily="34" charset="0"/>
            </a:endParaRPr>
          </a:p>
        </p:txBody>
      </p:sp>
      <p:graphicFrame>
        <p:nvGraphicFramePr>
          <p:cNvPr id="12" name="Table 11"/>
          <p:cNvGraphicFramePr>
            <a:graphicFrameLocks noGrp="1"/>
          </p:cNvGraphicFramePr>
          <p:nvPr/>
        </p:nvGraphicFramePr>
        <p:xfrm>
          <a:off x="811162" y="1492015"/>
          <a:ext cx="7156549" cy="3032387"/>
        </p:xfrm>
        <a:graphic>
          <a:graphicData uri="http://schemas.openxmlformats.org/drawingml/2006/table">
            <a:tbl>
              <a:tblPr/>
              <a:tblGrid>
                <a:gridCol w="603160"/>
                <a:gridCol w="747822"/>
                <a:gridCol w="647066"/>
                <a:gridCol w="581204"/>
                <a:gridCol w="697444"/>
                <a:gridCol w="697444"/>
                <a:gridCol w="581204"/>
                <a:gridCol w="581204"/>
                <a:gridCol w="581204"/>
                <a:gridCol w="697444"/>
                <a:gridCol w="741353"/>
              </a:tblGrid>
              <a:tr h="607103">
                <a:tc rowSpan="2">
                  <a:txBody>
                    <a:bodyPr/>
                    <a:lstStyle/>
                    <a:p>
                      <a:pPr marL="0" marR="0" algn="ctr">
                        <a:spcBef>
                          <a:spcPts val="0"/>
                        </a:spcBef>
                        <a:spcAft>
                          <a:spcPts val="600"/>
                        </a:spcAft>
                      </a:pPr>
                      <a:endParaRPr lang="en-US" sz="1600" dirty="0">
                        <a:solidFill>
                          <a:srgbClr val="000000"/>
                        </a:solidFill>
                        <a:latin typeface="+mn-lt"/>
                        <a:ea typeface="Times New Roman"/>
                        <a:cs typeface="Times New Roman"/>
                      </a:endParaRPr>
                    </a:p>
                    <a:p>
                      <a:pPr marL="0" marR="0" algn="ctr">
                        <a:spcBef>
                          <a:spcPts val="0"/>
                        </a:spcBef>
                        <a:spcAft>
                          <a:spcPts val="600"/>
                        </a:spcAft>
                      </a:pPr>
                      <a:r>
                        <a:rPr lang="en-US" sz="1600" b="1" dirty="0">
                          <a:solidFill>
                            <a:srgbClr val="000000"/>
                          </a:solidFill>
                          <a:latin typeface="+mn-lt"/>
                          <a:ea typeface="Times New Roman"/>
                          <a:cs typeface="Times New Roman"/>
                        </a:rPr>
                        <a:t>Test Case</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smtClean="0">
                          <a:latin typeface="+mn-lt"/>
                          <a:ea typeface="Times"/>
                          <a:cs typeface="Times New Roman"/>
                        </a:rPr>
                        <a:t>Intel® Xeon® </a:t>
                      </a:r>
                      <a:r>
                        <a:rPr lang="en-US" sz="1000" b="1" dirty="0" smtClean="0">
                          <a:latin typeface="+mn-lt"/>
                          <a:ea typeface="Times"/>
                          <a:cs typeface="Times New Roman"/>
                        </a:rPr>
                        <a:t>Processor</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a:solidFill>
                            <a:srgbClr val="000000"/>
                          </a:solidFill>
                          <a:latin typeface="+mn-lt"/>
                          <a:ea typeface="Times New Roman"/>
                          <a:cs typeface="Times New Roman"/>
                        </a:rPr>
                        <a:t>Serial Time</a:t>
                      </a:r>
                      <a:endParaRPr lang="en-US" sz="2800" dirty="0">
                        <a:latin typeface="+mn-lt"/>
                        <a:ea typeface="Times"/>
                        <a:cs typeface="Times New Roman"/>
                      </a:endParaRPr>
                    </a:p>
                    <a:p>
                      <a:pPr marL="0" marR="0" algn="ctr">
                        <a:spcBef>
                          <a:spcPts val="0"/>
                        </a:spcBef>
                        <a:spcAft>
                          <a:spcPts val="600"/>
                        </a:spcAft>
                      </a:pPr>
                      <a:r>
                        <a:rPr lang="en-US" sz="1600" b="1" dirty="0">
                          <a:solidFill>
                            <a:srgbClr val="000000"/>
                          </a:solidFill>
                          <a:latin typeface="+mn-lt"/>
                          <a:ea typeface="Times New Roman"/>
                          <a:cs typeface="Times New Roman"/>
                        </a:rPr>
                        <a:t>(sec)</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600"/>
                        </a:spcAft>
                      </a:pPr>
                      <a:r>
                        <a:rPr lang="en-US" sz="1600" b="1" dirty="0">
                          <a:solidFill>
                            <a:srgbClr val="000000"/>
                          </a:solidFill>
                          <a:latin typeface="+mn-lt"/>
                          <a:ea typeface="Times New Roman"/>
                          <a:cs typeface="Times New Roman"/>
                        </a:rPr>
                        <a:t>Time </a:t>
                      </a:r>
                      <a:r>
                        <a:rPr lang="en-US" sz="1600" b="1" dirty="0" smtClean="0">
                          <a:solidFill>
                            <a:srgbClr val="000000"/>
                          </a:solidFill>
                          <a:latin typeface="+mn-lt"/>
                          <a:ea typeface="Times New Roman"/>
                          <a:cs typeface="Times New Roman"/>
                        </a:rPr>
                        <a:t>(seconds)</a:t>
                      </a:r>
                      <a:r>
                        <a:rPr lang="en-US" sz="1600" b="1" baseline="0" dirty="0" smtClean="0">
                          <a:solidFill>
                            <a:srgbClr val="000000"/>
                          </a:solidFill>
                          <a:latin typeface="+mn-lt"/>
                          <a:ea typeface="Times New Roman"/>
                          <a:cs typeface="Times New Roman"/>
                        </a:rPr>
                        <a:t> </a:t>
                      </a:r>
                      <a:r>
                        <a:rPr lang="en-US" sz="1600" b="1" dirty="0" smtClean="0">
                          <a:solidFill>
                            <a:srgbClr val="000000"/>
                          </a:solidFill>
                          <a:latin typeface="+mn-lt"/>
                          <a:ea typeface="Times New Roman"/>
                          <a:cs typeface="Times New Roman"/>
                        </a:rPr>
                        <a:t>per </a:t>
                      </a:r>
                      <a:r>
                        <a:rPr lang="en-US" sz="1600" b="1" dirty="0">
                          <a:solidFill>
                            <a:srgbClr val="000000"/>
                          </a:solidFill>
                          <a:latin typeface="+mn-lt"/>
                          <a:ea typeface="Times New Roman"/>
                          <a:cs typeface="Times New Roman"/>
                        </a:rPr>
                        <a:t>Hardware </a:t>
                      </a:r>
                      <a:r>
                        <a:rPr lang="en-US" sz="1600" b="1" dirty="0" smtClean="0">
                          <a:solidFill>
                            <a:srgbClr val="000000"/>
                          </a:solidFill>
                          <a:latin typeface="+mn-lt"/>
                          <a:ea typeface="Times New Roman"/>
                          <a:cs typeface="Times New Roman"/>
                        </a:rPr>
                        <a:t>Cores/Threads  </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600"/>
                        </a:spcAft>
                      </a:pPr>
                      <a:r>
                        <a:rPr lang="en-US" sz="1600" b="1" dirty="0">
                          <a:solidFill>
                            <a:srgbClr val="000000"/>
                          </a:solidFill>
                          <a:latin typeface="+mn-lt"/>
                          <a:ea typeface="Times New Roman"/>
                          <a:cs typeface="Times New Roman"/>
                        </a:rPr>
                        <a:t>Total Speed Up </a:t>
                      </a:r>
                      <a:r>
                        <a:rPr lang="en-US" sz="1600" b="1" dirty="0" smtClean="0">
                          <a:solidFill>
                            <a:srgbClr val="000000"/>
                          </a:solidFill>
                          <a:latin typeface="+mn-lt"/>
                          <a:ea typeface="Times New Roman"/>
                          <a:cs typeface="Times New Roman"/>
                        </a:rPr>
                        <a:t>0</a:t>
                      </a:r>
                      <a:r>
                        <a:rPr lang="en-US" sz="1600" b="1" dirty="0" smtClean="0">
                          <a:solidFill>
                            <a:srgbClr val="000000"/>
                          </a:solidFill>
                          <a:latin typeface="+mn-lt"/>
                          <a:ea typeface="Times"/>
                          <a:cs typeface="Times New Roman"/>
                          <a:sym typeface="Wingdings" pitchFamily="2" charset="2"/>
                        </a:rPr>
                        <a:t></a:t>
                      </a:r>
                      <a:r>
                        <a:rPr lang="en-US" sz="1600" b="1" dirty="0" smtClean="0">
                          <a:solidFill>
                            <a:srgbClr val="000000"/>
                          </a:solidFill>
                          <a:latin typeface="+mn-lt"/>
                          <a:ea typeface="Times New Roman"/>
                          <a:cs typeface="Times New Roman"/>
                        </a:rPr>
                        <a:t> </a:t>
                      </a:r>
                      <a:r>
                        <a:rPr lang="en-US" sz="1600" b="1" dirty="0">
                          <a:solidFill>
                            <a:srgbClr val="000000"/>
                          </a:solidFill>
                          <a:latin typeface="+mn-lt"/>
                          <a:ea typeface="Times New Roman"/>
                          <a:cs typeface="Times New Roman"/>
                        </a:rPr>
                        <a:t>24T</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a:solidFill>
                            <a:srgbClr val="000000"/>
                          </a:solidFill>
                          <a:latin typeface="+mn-lt"/>
                          <a:ea typeface="Times New Roman"/>
                          <a:cs typeface="Times New Roman"/>
                        </a:rPr>
                        <a:t>Speed Up </a:t>
                      </a:r>
                      <a:r>
                        <a:rPr lang="en-US" sz="1600" b="1" dirty="0" smtClean="0">
                          <a:solidFill>
                            <a:srgbClr val="000000"/>
                          </a:solidFill>
                          <a:latin typeface="+mn-lt"/>
                          <a:ea typeface="Times New Roman"/>
                          <a:cs typeface="Times New Roman"/>
                        </a:rPr>
                        <a:t>1</a:t>
                      </a:r>
                      <a:r>
                        <a:rPr lang="en-US" sz="1600" b="1" dirty="0" smtClean="0">
                          <a:solidFill>
                            <a:srgbClr val="000000"/>
                          </a:solidFill>
                          <a:latin typeface="+mn-lt"/>
                          <a:ea typeface="Times New Roman"/>
                          <a:cs typeface="Times New Roman"/>
                          <a:sym typeface="Wingdings" pitchFamily="2" charset="2"/>
                        </a:rPr>
                        <a:t></a:t>
                      </a:r>
                      <a:r>
                        <a:rPr lang="en-US" sz="1600" b="1" dirty="0" smtClean="0">
                          <a:solidFill>
                            <a:srgbClr val="000000"/>
                          </a:solidFill>
                          <a:latin typeface="+mn-lt"/>
                          <a:ea typeface="Times New Roman"/>
                          <a:cs typeface="Times New Roman"/>
                        </a:rPr>
                        <a:t>24T</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8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1</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2</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4</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8</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16</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24</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9866">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DUN</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85.4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37.0</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18.8</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9.9</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4.9</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2.2</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38.8X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16.8X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427614">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DUN</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120.2</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47.9</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24.6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12.9</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6.7</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4.8</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38.8X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15.5X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349866">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DUN</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104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35.6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18.3</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9.6</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4.8</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a:solidFill>
                            <a:srgbClr val="000000"/>
                          </a:solidFill>
                          <a:latin typeface="+mn-lt"/>
                          <a:ea typeface="Times New Roman"/>
                          <a:cs typeface="Times New Roman"/>
                        </a:rPr>
                        <a:t>3.5</a:t>
                      </a:r>
                      <a:endParaRPr lang="en-US" sz="1400" b="1">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49.5X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17.0X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315044">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4x DUN</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166.2</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67.1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33.9</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17.8</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9.6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6.6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37.8X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15.3X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11"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3"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12</a:t>
            </a:fld>
            <a:endParaRPr lang="en-US" sz="900" dirty="0">
              <a:solidFill>
                <a:srgbClr val="FFFFFF"/>
              </a:solidFill>
            </a:endParaRPr>
          </a:p>
        </p:txBody>
      </p:sp>
      <p:sp>
        <p:nvSpPr>
          <p:cNvPr id="14"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sp>
        <p:nvSpPr>
          <p:cNvPr id="9" name="TextBox 8"/>
          <p:cNvSpPr txBox="1"/>
          <p:nvPr/>
        </p:nvSpPr>
        <p:spPr>
          <a:xfrm>
            <a:off x="811172" y="5506111"/>
            <a:ext cx="7740757" cy="861659"/>
          </a:xfrm>
          <a:prstGeom prst="rect">
            <a:avLst/>
          </a:prstGeom>
          <a:solidFill>
            <a:schemeClr val="bg1"/>
          </a:solidFill>
        </p:spPr>
        <p:txBody>
          <a:bodyPr wrap="square" lIns="91320" tIns="45663" rIns="91320" bIns="45663" rtlCol="0">
            <a:spAutoFit/>
          </a:bodyPr>
          <a:lstStyle/>
          <a:p>
            <a:pPr algn="l" defTabSz="913453"/>
            <a:r>
              <a:rPr lang="en-US" sz="1400" b="0" dirty="0" smtClean="0">
                <a:solidFill>
                  <a:srgbClr val="000000"/>
                </a:solidFill>
                <a:effectLst/>
              </a:rPr>
              <a:t>4x Intel® Xeon® MP X7460 Processors (“Dunnington”) 6 Cores each @ 2.686 GHz,</a:t>
            </a:r>
          </a:p>
          <a:p>
            <a:pPr algn="l" defTabSz="913453"/>
            <a:r>
              <a:rPr lang="en-US" sz="1400" b="0" dirty="0" smtClean="0">
                <a:solidFill>
                  <a:srgbClr val="000000"/>
                </a:solidFill>
                <a:effectLst/>
              </a:rPr>
              <a:t>16 MB Shared L2 Cache  1 Thread/Core</a:t>
            </a:r>
            <a:r>
              <a:rPr lang="en-US" sz="1100" b="0" dirty="0" smtClean="0">
                <a:solidFill>
                  <a:srgbClr val="000000"/>
                </a:solidFill>
                <a:effectLst/>
              </a:rPr>
              <a:t>  (See configuration information in Backup) </a:t>
            </a:r>
          </a:p>
          <a:p>
            <a:pPr algn="l" defTabSz="913453"/>
            <a:endParaRPr lang="en-US" sz="1100" b="0" dirty="0" smtClean="0">
              <a:solidFill>
                <a:srgbClr val="000000"/>
              </a:solidFill>
              <a:effectLst/>
            </a:endParaRPr>
          </a:p>
          <a:p>
            <a:pPr defTabSz="913453"/>
            <a:r>
              <a:rPr lang="en-US" sz="1100" b="0" dirty="0" smtClean="0">
                <a:solidFill>
                  <a:srgbClr val="000000"/>
                </a:solidFill>
                <a:effectLst/>
              </a:rPr>
              <a:t>Note that  “Dunningtons” are pin-compatible with “</a:t>
            </a:r>
            <a:r>
              <a:rPr lang="en-US" sz="1100" b="0" dirty="0" err="1" smtClean="0">
                <a:solidFill>
                  <a:srgbClr val="000000"/>
                </a:solidFill>
                <a:effectLst/>
              </a:rPr>
              <a:t>Tigertowns</a:t>
            </a:r>
            <a:r>
              <a:rPr lang="en-US" sz="1100" b="0" dirty="0" smtClean="0">
                <a:solidFill>
                  <a:srgbClr val="000000"/>
                </a:solidFill>
                <a:effectLst/>
              </a:rPr>
              <a:t>”</a:t>
            </a:r>
            <a:endParaRPr lang="en-US" sz="1100" b="0" dirty="0">
              <a:solidFill>
                <a:srgbClr val="000000"/>
              </a:solidFill>
              <a:effectLst/>
            </a:endParaRPr>
          </a:p>
        </p:txBody>
      </p:sp>
      <p:sp>
        <p:nvSpPr>
          <p:cNvPr id="10" name="Text Placeholder 2"/>
          <p:cNvSpPr txBox="1">
            <a:spLocks/>
          </p:cNvSpPr>
          <p:nvPr/>
        </p:nvSpPr>
        <p:spPr>
          <a:xfrm>
            <a:off x="592083" y="4704469"/>
            <a:ext cx="8237537" cy="696233"/>
          </a:xfrm>
          <a:prstGeom prst="rect">
            <a:avLst/>
          </a:prstGeom>
          <a:solidFill>
            <a:srgbClr val="FFCC99"/>
          </a:solidFill>
          <a:effectLst>
            <a:innerShdw blurRad="114300">
              <a:prstClr val="black"/>
            </a:innerShdw>
          </a:effectLst>
        </p:spPr>
        <p:txBody>
          <a:bodyPr lIns="91320" tIns="45663" rIns="91320" bIns="45663"/>
          <a:lstStyle/>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Single Threaded to Multi-Threaded Speed Up: 37-49X</a:t>
            </a:r>
          </a:p>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1 Thread to 24 Thread Speed Up: 15-17X</a:t>
            </a:r>
            <a:endParaRPr lang="en-US" sz="1600" b="0" kern="0" dirty="0" smtClean="0">
              <a:solidFill>
                <a:srgbClr val="0C2E86"/>
              </a:solidFill>
              <a:effectLst/>
              <a:latin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2544" y="106322"/>
            <a:ext cx="8026400" cy="981045"/>
          </a:xfrm>
        </p:spPr>
        <p:txBody>
          <a:bodyPr/>
          <a:lstStyle/>
          <a:p>
            <a:r>
              <a:rPr lang="en-US" sz="2800" b="1" dirty="0" smtClean="0">
                <a:solidFill>
                  <a:srgbClr val="0C2E86"/>
                </a:solidFill>
                <a:latin typeface="Verdana" pitchFamily="34" charset="0"/>
              </a:rPr>
              <a:t>Performance Scaling/Core: 4x 6 Core “Dunnington”</a:t>
            </a:r>
            <a:endParaRPr lang="en-US" sz="2800" b="1" dirty="0">
              <a:solidFill>
                <a:srgbClr val="0C2E86"/>
              </a:solidFill>
              <a:latin typeface="Verdana" pitchFamily="34" charset="0"/>
            </a:endParaRPr>
          </a:p>
        </p:txBody>
      </p:sp>
      <p:sp>
        <p:nvSpPr>
          <p:cNvPr id="46083" name="Rectangle 3"/>
          <p:cNvSpPr>
            <a:spLocks noChangeArrowheads="1"/>
          </p:cNvSpPr>
          <p:nvPr/>
        </p:nvSpPr>
        <p:spPr bwMode="auto">
          <a:xfrm>
            <a:off x="0" y="2620982"/>
            <a:ext cx="184710" cy="461655"/>
          </a:xfrm>
          <a:prstGeom prst="rect">
            <a:avLst/>
          </a:prstGeom>
          <a:noFill/>
          <a:ln w="9525">
            <a:noFill/>
            <a:miter lim="800000"/>
            <a:headEnd/>
            <a:tailEnd/>
          </a:ln>
          <a:effectLst/>
        </p:spPr>
        <p:txBody>
          <a:bodyPr wrap="none" lIns="91242" tIns="45624" rIns="91242" bIns="45624" anchor="ctr">
            <a:spAutoFit/>
          </a:bodyPr>
          <a:lstStyle/>
          <a:p>
            <a:pPr algn="l" defTabSz="913453"/>
            <a:endParaRPr lang="en-US" sz="2400" dirty="0">
              <a:solidFill>
                <a:srgbClr val="000000"/>
              </a:solidFill>
              <a:latin typeface="Times New Roman" pitchFamily="18" charset="0"/>
            </a:endParaRPr>
          </a:p>
        </p:txBody>
      </p:sp>
      <p:grpSp>
        <p:nvGrpSpPr>
          <p:cNvPr id="2" name="Group 4"/>
          <p:cNvGrpSpPr>
            <a:grpSpLocks/>
          </p:cNvGrpSpPr>
          <p:nvPr/>
        </p:nvGrpSpPr>
        <p:grpSpPr bwMode="auto">
          <a:xfrm>
            <a:off x="0" y="6191250"/>
            <a:ext cx="2660650" cy="666750"/>
            <a:chOff x="0" y="0"/>
            <a:chExt cx="1676" cy="420"/>
          </a:xfrm>
        </p:grpSpPr>
        <p:sp>
          <p:nvSpPr>
            <p:cNvPr id="46085" name="AutoShape 5"/>
            <p:cNvSpPr>
              <a:spLocks noChangeArrowheads="1"/>
            </p:cNvSpPr>
            <p:nvPr/>
          </p:nvSpPr>
          <p:spPr bwMode="auto">
            <a:xfrm>
              <a:off x="0" y="0"/>
              <a:ext cx="1677" cy="421"/>
            </a:xfrm>
            <a:prstGeom prst="roundRect">
              <a:avLst>
                <a:gd name="adj" fmla="val 236"/>
              </a:avLst>
            </a:prstGeom>
            <a:solidFill>
              <a:srgbClr val="FFFFFF"/>
            </a:solidFill>
            <a:ln w="9525">
              <a:noFill/>
              <a:round/>
              <a:headEnd/>
              <a:tailEnd/>
            </a:ln>
          </p:spPr>
          <p:txBody>
            <a:bodyPr wrap="none" anchor="ctr"/>
            <a:lstStyle/>
            <a:p>
              <a:pPr algn="l" defTabSz="913453">
                <a:lnSpc>
                  <a:spcPct val="80000"/>
                </a:lnSpc>
                <a:spcBef>
                  <a:spcPct val="20000"/>
                </a:spcBef>
                <a:buFont typeface="Verdana" pitchFamily="34" charset="0"/>
                <a:buChar char="•"/>
              </a:pPr>
              <a:endParaRPr lang="en-US" sz="4400" dirty="0">
                <a:solidFill>
                  <a:srgbClr val="000000"/>
                </a:solidFill>
              </a:endParaRPr>
            </a:p>
          </p:txBody>
        </p:sp>
        <p:pic>
          <p:nvPicPr>
            <p:cNvPr id="46086" name="Picture 6"/>
            <p:cNvPicPr>
              <a:picLocks noChangeAspect="1" noChangeArrowheads="1"/>
            </p:cNvPicPr>
            <p:nvPr/>
          </p:nvPicPr>
          <p:blipFill>
            <a:blip r:embed="rId3" cstate="print"/>
            <a:srcRect/>
            <a:stretch>
              <a:fillRect/>
            </a:stretch>
          </p:blipFill>
          <p:spPr bwMode="auto">
            <a:xfrm>
              <a:off x="0" y="0"/>
              <a:ext cx="1677" cy="421"/>
            </a:xfrm>
            <a:prstGeom prst="rect">
              <a:avLst/>
            </a:prstGeom>
            <a:noFill/>
          </p:spPr>
        </p:pic>
      </p:grpSp>
      <p:sp>
        <p:nvSpPr>
          <p:cNvPr id="9"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0"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13</a:t>
            </a:fld>
            <a:endParaRPr lang="en-US" sz="900" dirty="0">
              <a:solidFill>
                <a:srgbClr val="FFFFFF"/>
              </a:solidFill>
            </a:endParaRPr>
          </a:p>
        </p:txBody>
      </p:sp>
      <p:sp>
        <p:nvSpPr>
          <p:cNvPr id="11"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pic>
        <p:nvPicPr>
          <p:cNvPr id="4358146" name="Picture 2"/>
          <p:cNvPicPr>
            <a:picLocks noChangeAspect="1" noChangeArrowheads="1"/>
          </p:cNvPicPr>
          <p:nvPr/>
        </p:nvPicPr>
        <p:blipFill>
          <a:blip r:embed="rId4" cstate="print"/>
          <a:srcRect/>
          <a:stretch>
            <a:fillRect/>
          </a:stretch>
        </p:blipFill>
        <p:spPr bwMode="auto">
          <a:xfrm>
            <a:off x="1431882" y="1128693"/>
            <a:ext cx="6280236" cy="3753631"/>
          </a:xfrm>
          <a:prstGeom prst="rect">
            <a:avLst/>
          </a:prstGeom>
          <a:noFill/>
          <a:ln w="9525">
            <a:noFill/>
            <a:miter lim="800000"/>
            <a:headEnd/>
            <a:tailEnd/>
          </a:ln>
          <a:effectLst/>
        </p:spPr>
      </p:pic>
      <p:sp>
        <p:nvSpPr>
          <p:cNvPr id="46087" name="Rectangle 7"/>
          <p:cNvSpPr>
            <a:spLocks noChangeArrowheads="1"/>
          </p:cNvSpPr>
          <p:nvPr/>
        </p:nvSpPr>
        <p:spPr bwMode="auto">
          <a:xfrm>
            <a:off x="304800" y="4962560"/>
            <a:ext cx="8534400" cy="1320361"/>
          </a:xfrm>
          <a:prstGeom prst="rect">
            <a:avLst/>
          </a:prstGeom>
          <a:solidFill>
            <a:schemeClr val="bg1"/>
          </a:solidFill>
          <a:ln w="9525" algn="ctr">
            <a:noFill/>
            <a:miter lim="800000"/>
            <a:headEnd/>
            <a:tailEnd/>
          </a:ln>
          <a:effectLst/>
        </p:spPr>
        <p:txBody>
          <a:bodyPr lIns="0" tIns="0" rIns="0" bIns="0">
            <a:spAutoFit/>
          </a:bodyPr>
          <a:lstStyle/>
          <a:p>
            <a:pPr marL="224959" indent="-224959" algn="l" defTabSz="913453">
              <a:lnSpc>
                <a:spcPct val="90000"/>
              </a:lnSpc>
              <a:spcBef>
                <a:spcPct val="30000"/>
              </a:spcBef>
              <a:buFontTx/>
              <a:buChar char="•"/>
            </a:pPr>
            <a:r>
              <a:rPr lang="en-US" sz="1400" b="0" dirty="0">
                <a:solidFill>
                  <a:srgbClr val="0C2E86"/>
                </a:solidFill>
                <a:effectLst/>
              </a:rPr>
              <a:t>Intel processors’ large L2 caches are a major factor in the </a:t>
            </a:r>
            <a:r>
              <a:rPr lang="en-US" sz="1400" b="0" dirty="0" smtClean="0">
                <a:solidFill>
                  <a:srgbClr val="0C2E86"/>
                </a:solidFill>
                <a:effectLst/>
              </a:rPr>
              <a:t>high </a:t>
            </a:r>
            <a:r>
              <a:rPr lang="en-US" sz="1400" b="0" dirty="0">
                <a:solidFill>
                  <a:srgbClr val="0C2E86"/>
                </a:solidFill>
                <a:effectLst/>
              </a:rPr>
              <a:t>performance of this application/workload</a:t>
            </a:r>
          </a:p>
          <a:p>
            <a:pPr marL="224959" indent="-224959" algn="l" defTabSz="913453">
              <a:lnSpc>
                <a:spcPct val="90000"/>
              </a:lnSpc>
              <a:spcBef>
                <a:spcPct val="30000"/>
              </a:spcBef>
              <a:buFontTx/>
              <a:buChar char="•"/>
            </a:pPr>
            <a:r>
              <a:rPr lang="en-US" sz="1400" b="0" dirty="0">
                <a:solidFill>
                  <a:srgbClr val="0C2E86"/>
                </a:solidFill>
                <a:effectLst/>
              </a:rPr>
              <a:t>Gain % slows &gt; 8 threads, but is still significant overall</a:t>
            </a:r>
          </a:p>
          <a:p>
            <a:pPr marL="397968" lvl="1" indent="-172823" algn="l" defTabSz="913453">
              <a:lnSpc>
                <a:spcPct val="90000"/>
              </a:lnSpc>
              <a:spcBef>
                <a:spcPct val="30000"/>
              </a:spcBef>
              <a:buFontTx/>
              <a:buChar char="•"/>
            </a:pPr>
            <a:r>
              <a:rPr lang="en-US" sz="1400" b="0" dirty="0">
                <a:solidFill>
                  <a:srgbClr val="0C2E86"/>
                </a:solidFill>
                <a:effectLst/>
              </a:rPr>
              <a:t>Different portions of the algorithm use differently sized data sets, whose sizes change dynamically as the geometry changes. Some of the data sets </a:t>
            </a:r>
            <a:r>
              <a:rPr lang="en-US" sz="1400" b="0" dirty="0" smtClean="0">
                <a:solidFill>
                  <a:srgbClr val="0C2E86"/>
                </a:solidFill>
                <a:effectLst/>
              </a:rPr>
              <a:t>do </a:t>
            </a:r>
            <a:r>
              <a:rPr lang="en-US" sz="1400" b="0" dirty="0">
                <a:solidFill>
                  <a:srgbClr val="0C2E86"/>
                </a:solidFill>
                <a:effectLst/>
              </a:rPr>
              <a:t>not thread </a:t>
            </a:r>
            <a:r>
              <a:rPr lang="en-US" sz="1400" b="0" dirty="0" smtClean="0">
                <a:solidFill>
                  <a:srgbClr val="0C2E86"/>
                </a:solidFill>
                <a:effectLst/>
              </a:rPr>
              <a:t>as efficiently </a:t>
            </a:r>
            <a:r>
              <a:rPr lang="en-US" sz="1400" b="0" dirty="0">
                <a:solidFill>
                  <a:srgbClr val="0C2E86"/>
                </a:solidFill>
                <a:effectLst/>
              </a:rPr>
              <a:t>across </a:t>
            </a:r>
            <a:r>
              <a:rPr lang="en-US" sz="1400" b="0" dirty="0" smtClean="0">
                <a:solidFill>
                  <a:srgbClr val="0C2E86"/>
                </a:solidFill>
                <a:effectLst/>
              </a:rPr>
              <a:t>16 or 24 cores</a:t>
            </a:r>
            <a:endParaRPr lang="en-US" sz="1400" b="0" dirty="0">
              <a:solidFill>
                <a:srgbClr val="0C2E86"/>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2621075"/>
            <a:ext cx="184320" cy="460848"/>
          </a:xfrm>
          <a:prstGeom prst="rect">
            <a:avLst/>
          </a:prstGeom>
          <a:noFill/>
          <a:ln w="9525">
            <a:noFill/>
            <a:miter lim="800000"/>
            <a:headEnd/>
            <a:tailEnd/>
          </a:ln>
          <a:effectLst/>
        </p:spPr>
        <p:txBody>
          <a:bodyPr wrap="none" lIns="91037" tIns="45521" rIns="91037" bIns="45521" anchor="ctr">
            <a:spAutoFit/>
          </a:bodyPr>
          <a:lstStyle/>
          <a:p>
            <a:pPr algn="l" defTabSz="405920">
              <a:defRPr/>
            </a:pPr>
            <a:endParaRPr lang="en-US" sz="2400" dirty="0">
              <a:solidFill>
                <a:srgbClr val="000000"/>
              </a:solidFill>
              <a:latin typeface="Times New Roman" pitchFamily="18" charset="0"/>
            </a:endParaRPr>
          </a:p>
        </p:txBody>
      </p:sp>
      <p:sp>
        <p:nvSpPr>
          <p:cNvPr id="95306" name="Rectangle 2"/>
          <p:cNvSpPr>
            <a:spLocks noGrp="1" noChangeArrowheads="1"/>
          </p:cNvSpPr>
          <p:nvPr>
            <p:ph type="title"/>
          </p:nvPr>
        </p:nvSpPr>
        <p:spPr>
          <a:xfrm>
            <a:off x="253637" y="69817"/>
            <a:ext cx="8955514" cy="1241441"/>
          </a:xfrm>
        </p:spPr>
        <p:txBody>
          <a:bodyPr/>
          <a:lstStyle/>
          <a:p>
            <a:pPr eaLnBrk="1" hangingPunct="1"/>
            <a:r>
              <a:rPr lang="en-US" sz="2800" b="1" dirty="0" smtClean="0">
                <a:solidFill>
                  <a:srgbClr val="0C2E86"/>
                </a:solidFill>
                <a:latin typeface="Verdana" pitchFamily="34" charset="0"/>
              </a:rPr>
              <a:t>Threaded Performance Speed-Up: 2x</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“Nehalem” Processor System</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 – </a:t>
            </a:r>
            <a:r>
              <a:rPr lang="en-US" sz="2000" b="1" dirty="0" smtClean="0">
                <a:solidFill>
                  <a:srgbClr val="0C2E86"/>
                </a:solidFill>
                <a:latin typeface="Verdana" pitchFamily="34" charset="0"/>
              </a:rPr>
              <a:t>8 Physical Cores, 16 HW Threads</a:t>
            </a:r>
            <a:r>
              <a:rPr lang="en-US" sz="2800" b="1" dirty="0" smtClean="0">
                <a:solidFill>
                  <a:srgbClr val="0C2E86"/>
                </a:solidFill>
                <a:latin typeface="Arial" pitchFamily="34" charset="0"/>
              </a:rPr>
              <a:t/>
            </a:r>
            <a:br>
              <a:rPr lang="en-US" sz="2800" b="1" dirty="0" smtClean="0">
                <a:solidFill>
                  <a:srgbClr val="0C2E86"/>
                </a:solidFill>
                <a:latin typeface="Arial" pitchFamily="34" charset="0"/>
              </a:rPr>
            </a:br>
            <a:endParaRPr lang="en-US" sz="2000" b="1" dirty="0" smtClean="0">
              <a:solidFill>
                <a:srgbClr val="0C2E86"/>
              </a:solidFill>
              <a:latin typeface="Arial" pitchFamily="34" charset="0"/>
            </a:endParaRPr>
          </a:p>
        </p:txBody>
      </p:sp>
      <p:graphicFrame>
        <p:nvGraphicFramePr>
          <p:cNvPr id="12" name="Table 11"/>
          <p:cNvGraphicFramePr>
            <a:graphicFrameLocks noGrp="1"/>
          </p:cNvGraphicFramePr>
          <p:nvPr/>
        </p:nvGraphicFramePr>
        <p:xfrm>
          <a:off x="878487" y="1697677"/>
          <a:ext cx="7490864" cy="2690709"/>
        </p:xfrm>
        <a:graphic>
          <a:graphicData uri="http://schemas.openxmlformats.org/drawingml/2006/table">
            <a:tbl>
              <a:tblPr/>
              <a:tblGrid>
                <a:gridCol w="682774"/>
                <a:gridCol w="1096994"/>
                <a:gridCol w="786543"/>
                <a:gridCol w="643535"/>
                <a:gridCol w="715039"/>
                <a:gridCol w="607783"/>
                <a:gridCol w="549406"/>
                <a:gridCol w="549406"/>
                <a:gridCol w="967969"/>
                <a:gridCol w="891415"/>
              </a:tblGrid>
              <a:tr h="580266">
                <a:tc rowSpan="2">
                  <a:txBody>
                    <a:bodyPr/>
                    <a:lstStyle/>
                    <a:p>
                      <a:pPr marL="0" marR="0" algn="ctr">
                        <a:spcBef>
                          <a:spcPts val="0"/>
                        </a:spcBef>
                        <a:spcAft>
                          <a:spcPts val="600"/>
                        </a:spcAft>
                      </a:pPr>
                      <a:endParaRPr lang="en-US" sz="1600" dirty="0">
                        <a:solidFill>
                          <a:srgbClr val="000000"/>
                        </a:solidFill>
                        <a:latin typeface="+mn-lt"/>
                        <a:ea typeface="Times New Roman"/>
                        <a:cs typeface="Times New Roman"/>
                      </a:endParaRPr>
                    </a:p>
                    <a:p>
                      <a:pPr marL="0" marR="0" algn="ctr">
                        <a:spcBef>
                          <a:spcPts val="0"/>
                        </a:spcBef>
                        <a:spcAft>
                          <a:spcPts val="600"/>
                        </a:spcAft>
                      </a:pPr>
                      <a:r>
                        <a:rPr lang="en-US" sz="1600" b="1" dirty="0">
                          <a:solidFill>
                            <a:srgbClr val="000000"/>
                          </a:solidFill>
                          <a:latin typeface="+mn-lt"/>
                          <a:ea typeface="Times New Roman"/>
                          <a:cs typeface="Times New Roman"/>
                        </a:rPr>
                        <a:t>Test Case</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smtClean="0">
                          <a:latin typeface="+mn-lt"/>
                          <a:ea typeface="Times"/>
                          <a:cs typeface="Times New Roman"/>
                        </a:rPr>
                        <a:t>Intel® Xeon® Processor</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600"/>
                        </a:spcAft>
                      </a:pPr>
                      <a:r>
                        <a:rPr lang="en-US" sz="1600" b="1" dirty="0">
                          <a:solidFill>
                            <a:srgbClr val="000000"/>
                          </a:solidFill>
                          <a:latin typeface="+mn-lt"/>
                          <a:ea typeface="Times New Roman"/>
                          <a:cs typeface="Times New Roman"/>
                        </a:rPr>
                        <a:t>Time </a:t>
                      </a:r>
                      <a:r>
                        <a:rPr lang="en-US" sz="1600" b="1" dirty="0" smtClean="0">
                          <a:solidFill>
                            <a:srgbClr val="000000"/>
                          </a:solidFill>
                          <a:latin typeface="+mn-lt"/>
                          <a:ea typeface="Times New Roman"/>
                          <a:cs typeface="Times New Roman"/>
                        </a:rPr>
                        <a:t>(seconds) per </a:t>
                      </a:r>
                      <a:r>
                        <a:rPr lang="en-US" sz="1600" b="1" dirty="0">
                          <a:solidFill>
                            <a:srgbClr val="000000"/>
                          </a:solidFill>
                          <a:latin typeface="+mn-lt"/>
                          <a:ea typeface="Times New Roman"/>
                          <a:cs typeface="Times New Roman"/>
                        </a:rPr>
                        <a:t>Hardware </a:t>
                      </a:r>
                      <a:r>
                        <a:rPr lang="en-US" sz="1600" b="1" dirty="0" smtClean="0">
                          <a:solidFill>
                            <a:srgbClr val="000000"/>
                          </a:solidFill>
                          <a:latin typeface="+mn-lt"/>
                          <a:ea typeface="Times New Roman"/>
                          <a:cs typeface="Times New Roman"/>
                        </a:rPr>
                        <a:t>Cores/Threads  </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600"/>
                        </a:spcAft>
                      </a:pP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sym typeface="Wingdings" pitchFamily="2" charset="2"/>
                        </a:rPr>
                        <a:t>Speed Up </a:t>
                      </a:r>
                    </a:p>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sym typeface="Wingdings" pitchFamily="2" charset="2"/>
                        </a:rPr>
                        <a:t>1T8 T</a:t>
                      </a: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rPr>
                        <a:t>Speed Up </a:t>
                      </a:r>
                    </a:p>
                    <a:p>
                      <a:pPr marL="0" marR="0" indent="0" algn="ctr" defTabSz="914210" rtl="0" eaLnBrk="1" fontAlgn="auto" latinLnBrk="0" hangingPunct="1">
                        <a:lnSpc>
                          <a:spcPct val="100000"/>
                        </a:lnSpc>
                        <a:spcBef>
                          <a:spcPts val="0"/>
                        </a:spcBef>
                        <a:spcAft>
                          <a:spcPts val="600"/>
                        </a:spcAft>
                        <a:buClrTx/>
                        <a:buSzTx/>
                        <a:buFontTx/>
                        <a:buNone/>
                        <a:tabLst/>
                        <a:defRPr/>
                      </a:pPr>
                      <a:r>
                        <a:rPr lang="en-US" sz="1600" b="1" dirty="0" smtClean="0">
                          <a:latin typeface="+mn-lt"/>
                          <a:ea typeface="Times"/>
                          <a:cs typeface="Times New Roman"/>
                        </a:rPr>
                        <a:t>1T</a:t>
                      </a:r>
                      <a:r>
                        <a:rPr lang="en-US" sz="1600" b="1" dirty="0" smtClean="0">
                          <a:latin typeface="+mn-lt"/>
                          <a:ea typeface="Times"/>
                          <a:cs typeface="Times New Roman"/>
                          <a:sym typeface="Wingdings" pitchFamily="2" charset="2"/>
                        </a:rPr>
                        <a:t>16T</a:t>
                      </a: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803">
                <a:tc vMerge="1">
                  <a:txBody>
                    <a:bodyPr/>
                    <a:lstStyle/>
                    <a:p>
                      <a:endParaRPr lang="en-US"/>
                    </a:p>
                  </a:txBody>
                  <a:tcPr/>
                </a:tc>
                <a:tc vMerge="1">
                  <a:txBody>
                    <a:bodyPr/>
                    <a:lstStyle/>
                    <a:p>
                      <a:endParaRPr lang="en-US"/>
                    </a:p>
                  </a:txBody>
                  <a:tcPr/>
                </a:tc>
                <a:tc>
                  <a:txBody>
                    <a:bodyPr/>
                    <a:lstStyle/>
                    <a:p>
                      <a:pPr marL="0" marR="0" algn="ctr">
                        <a:spcBef>
                          <a:spcPts val="0"/>
                        </a:spcBef>
                        <a:spcAft>
                          <a:spcPts val="600"/>
                        </a:spcAft>
                      </a:pPr>
                      <a:r>
                        <a:rPr lang="en-US" sz="1600" b="1">
                          <a:solidFill>
                            <a:srgbClr val="000000"/>
                          </a:solidFill>
                          <a:latin typeface="+mn-lt"/>
                          <a:ea typeface="Times New Roman"/>
                          <a:cs typeface="Times New Roman"/>
                        </a:rPr>
                        <a:t>1</a:t>
                      </a:r>
                      <a:endParaRPr lang="en-US" sz="280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a:solidFill>
                            <a:srgbClr val="000000"/>
                          </a:solidFill>
                          <a:latin typeface="+mn-lt"/>
                          <a:ea typeface="Times New Roman"/>
                          <a:cs typeface="Times New Roman"/>
                        </a:rPr>
                        <a:t>2</a:t>
                      </a:r>
                      <a:endParaRPr lang="en-US" sz="280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a:solidFill>
                            <a:srgbClr val="000000"/>
                          </a:solidFill>
                          <a:latin typeface="+mn-lt"/>
                          <a:ea typeface="Times New Roman"/>
                          <a:cs typeface="Times New Roman"/>
                        </a:rPr>
                        <a:t>4</a:t>
                      </a:r>
                      <a:endParaRPr lang="en-US" sz="280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a:solidFill>
                            <a:srgbClr val="000000"/>
                          </a:solidFill>
                          <a:latin typeface="+mn-lt"/>
                          <a:ea typeface="Times New Roman"/>
                          <a:cs typeface="Times New Roman"/>
                        </a:rPr>
                        <a:t>8</a:t>
                      </a:r>
                      <a:endParaRPr lang="en-US" sz="280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a:solidFill>
                            <a:srgbClr val="000000"/>
                          </a:solidFill>
                          <a:latin typeface="+mn-lt"/>
                          <a:ea typeface="Times New Roman"/>
                          <a:cs typeface="Times New Roman"/>
                        </a:rPr>
                        <a:t>16</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smtClean="0">
                          <a:latin typeface="+mn-lt"/>
                          <a:ea typeface="Times"/>
                          <a:cs typeface="Times New Roman"/>
                        </a:rPr>
                        <a:t>24</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1</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2x NHL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29.04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15.28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7.87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4.77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mn-lt"/>
                        </a:rPr>
                        <a:t>4.19</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 6.1X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smtClean="0">
                          <a:latin typeface="+mn-lt"/>
                          <a:ea typeface="Times"/>
                          <a:cs typeface="Times New Roman"/>
                        </a:rPr>
                        <a:t>6.8X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2</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2x NHL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36.93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19.29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10.04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6.31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mn-lt"/>
                        </a:rPr>
                        <a:t>5.61</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5.8X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smtClean="0">
                          <a:latin typeface="+mn-lt"/>
                          <a:ea typeface="Times"/>
                          <a:cs typeface="Times New Roman"/>
                        </a:rPr>
                        <a:t>6.8X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3</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2x NHL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27.95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14.69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7.57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4.43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4.03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mn-lt"/>
                        </a:rPr>
                        <a:t>4.16</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6.3X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smtClean="0">
                          <a:latin typeface="+mn-lt"/>
                          <a:ea typeface="Times"/>
                          <a:cs typeface="Times New Roman"/>
                        </a:rPr>
                        <a:t>6.9X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95910">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2x NHL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latin typeface="+mn-lt"/>
                        </a:rPr>
                        <a:t>53.5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27.45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14.15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mn-lt"/>
                        </a:rPr>
                        <a:t>7.73</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7.1X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600"/>
                        </a:spcAft>
                      </a:pPr>
                      <a:r>
                        <a:rPr lang="en-US" sz="1400" b="1" dirty="0" smtClean="0">
                          <a:latin typeface="+mn-lt"/>
                          <a:ea typeface="Times"/>
                          <a:cs typeface="Times New Roman"/>
                        </a:rPr>
                        <a:t>7.2X</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11"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3"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14</a:t>
            </a:fld>
            <a:endParaRPr lang="en-US" sz="900" dirty="0">
              <a:solidFill>
                <a:srgbClr val="FFFFFF"/>
              </a:solidFill>
            </a:endParaRPr>
          </a:p>
        </p:txBody>
      </p:sp>
      <p:sp>
        <p:nvSpPr>
          <p:cNvPr id="14"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sp>
        <p:nvSpPr>
          <p:cNvPr id="9" name="TextBox 8"/>
          <p:cNvSpPr txBox="1"/>
          <p:nvPr/>
        </p:nvSpPr>
        <p:spPr>
          <a:xfrm>
            <a:off x="381000" y="5753794"/>
            <a:ext cx="8134404" cy="523220"/>
          </a:xfrm>
          <a:prstGeom prst="rect">
            <a:avLst/>
          </a:prstGeom>
          <a:solidFill>
            <a:schemeClr val="bg1"/>
          </a:solidFill>
        </p:spPr>
        <p:txBody>
          <a:bodyPr wrap="square" lIns="91320" tIns="45663" rIns="91320" bIns="45663" rtlCol="0">
            <a:spAutoFit/>
          </a:bodyPr>
          <a:lstStyle/>
          <a:p>
            <a:pPr algn="l" defTabSz="913453"/>
            <a:r>
              <a:rPr lang="en-US" sz="1400" b="0" dirty="0" smtClean="0">
                <a:solidFill>
                  <a:srgbClr val="0C2E86"/>
                </a:solidFill>
                <a:effectLst/>
              </a:rPr>
              <a:t>2x Intel® Xeon® DP X5570 Processors (“Nehalem-EP”) 4 Cores each @ 2.93 GHz,</a:t>
            </a:r>
          </a:p>
          <a:p>
            <a:pPr algn="l" defTabSz="913453"/>
            <a:r>
              <a:rPr lang="en-US" sz="1400" b="0" dirty="0" smtClean="0">
                <a:solidFill>
                  <a:srgbClr val="0C2E86"/>
                </a:solidFill>
                <a:effectLst/>
              </a:rPr>
              <a:t>2 Threads/Core</a:t>
            </a:r>
            <a:r>
              <a:rPr lang="en-US" sz="1100" b="0" dirty="0" smtClean="0">
                <a:solidFill>
                  <a:srgbClr val="0C2E86"/>
                </a:solidFill>
                <a:effectLst/>
              </a:rPr>
              <a:t> (See Configuration information in Backup)</a:t>
            </a:r>
            <a:endParaRPr lang="en-US" sz="1100" b="0" dirty="0">
              <a:solidFill>
                <a:srgbClr val="0C2E86"/>
              </a:solidFill>
              <a:effectLst/>
            </a:endParaRPr>
          </a:p>
        </p:txBody>
      </p:sp>
      <p:sp>
        <p:nvSpPr>
          <p:cNvPr id="15" name="Text Placeholder 2"/>
          <p:cNvSpPr txBox="1">
            <a:spLocks/>
          </p:cNvSpPr>
          <p:nvPr/>
        </p:nvSpPr>
        <p:spPr>
          <a:xfrm>
            <a:off x="253637" y="4633928"/>
            <a:ext cx="8661456" cy="1119865"/>
          </a:xfrm>
          <a:prstGeom prst="rect">
            <a:avLst/>
          </a:prstGeom>
          <a:solidFill>
            <a:srgbClr val="FFCC99"/>
          </a:solidFill>
          <a:effectLst>
            <a:innerShdw blurRad="114300">
              <a:prstClr val="black"/>
            </a:innerShdw>
          </a:effectLst>
        </p:spPr>
        <p:txBody>
          <a:bodyPr lIns="91320" tIns="45663" rIns="91320" bIns="45663"/>
          <a:lstStyle/>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1 Thread to 8 Thread Speed Up: 6-7X</a:t>
            </a:r>
          </a:p>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Very Little Gain From Second HW Thread/Core</a:t>
            </a:r>
          </a:p>
          <a:p>
            <a:pPr marL="374104" indent="-374104" defTabSz="448613" eaLnBrk="1" hangingPunct="1">
              <a:lnSpc>
                <a:spcPct val="90000"/>
              </a:lnSpc>
              <a:spcBef>
                <a:spcPts val="550"/>
              </a:spcBef>
              <a:buSzPct val="100000"/>
              <a:defRPr/>
            </a:pPr>
            <a:r>
              <a:rPr lang="en-US" sz="1600" b="0" kern="0" dirty="0" smtClean="0">
                <a:solidFill>
                  <a:srgbClr val="0C2E86"/>
                </a:solidFill>
                <a:effectLst/>
                <a:latin typeface="Arial"/>
              </a:rPr>
              <a:t>24 thread time worse because some cores are running &gt; 2 threads</a:t>
            </a:r>
          </a:p>
          <a:p>
            <a:pPr marL="374104" indent="-374104" defTabSz="448613" eaLnBrk="1" hangingPunct="1">
              <a:lnSpc>
                <a:spcPct val="90000"/>
              </a:lnSpc>
              <a:spcBef>
                <a:spcPts val="550"/>
              </a:spcBef>
              <a:buSzPct val="100000"/>
              <a:defRPr/>
            </a:pPr>
            <a:endParaRPr lang="en-US" sz="1600" b="0" kern="0" dirty="0" smtClean="0">
              <a:solidFill>
                <a:srgbClr val="0C2E86"/>
              </a:solidFill>
              <a:effectLst/>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0" y="2620982"/>
            <a:ext cx="184710" cy="461655"/>
          </a:xfrm>
          <a:prstGeom prst="rect">
            <a:avLst/>
          </a:prstGeom>
          <a:noFill/>
          <a:ln w="9525">
            <a:noFill/>
            <a:miter lim="800000"/>
            <a:headEnd/>
            <a:tailEnd/>
          </a:ln>
          <a:effectLst/>
        </p:spPr>
        <p:txBody>
          <a:bodyPr wrap="none" lIns="91242" tIns="45624" rIns="91242" bIns="45624" anchor="ctr">
            <a:spAutoFit/>
          </a:bodyPr>
          <a:lstStyle/>
          <a:p>
            <a:pPr algn="l" defTabSz="913453"/>
            <a:endParaRPr lang="en-US" sz="2400" dirty="0">
              <a:solidFill>
                <a:srgbClr val="000000"/>
              </a:solidFill>
              <a:latin typeface="Times New Roman" pitchFamily="18" charset="0"/>
            </a:endParaRPr>
          </a:p>
        </p:txBody>
      </p:sp>
      <p:grpSp>
        <p:nvGrpSpPr>
          <p:cNvPr id="2" name="Group 4"/>
          <p:cNvGrpSpPr>
            <a:grpSpLocks/>
          </p:cNvGrpSpPr>
          <p:nvPr/>
        </p:nvGrpSpPr>
        <p:grpSpPr bwMode="auto">
          <a:xfrm>
            <a:off x="0" y="6191250"/>
            <a:ext cx="2660650" cy="666750"/>
            <a:chOff x="0" y="0"/>
            <a:chExt cx="1676" cy="420"/>
          </a:xfrm>
        </p:grpSpPr>
        <p:sp>
          <p:nvSpPr>
            <p:cNvPr id="46085" name="AutoShape 5"/>
            <p:cNvSpPr>
              <a:spLocks noChangeArrowheads="1"/>
            </p:cNvSpPr>
            <p:nvPr/>
          </p:nvSpPr>
          <p:spPr bwMode="auto">
            <a:xfrm>
              <a:off x="0" y="0"/>
              <a:ext cx="1677" cy="421"/>
            </a:xfrm>
            <a:prstGeom prst="roundRect">
              <a:avLst>
                <a:gd name="adj" fmla="val 236"/>
              </a:avLst>
            </a:prstGeom>
            <a:solidFill>
              <a:srgbClr val="FFFFFF"/>
            </a:solidFill>
            <a:ln w="9525">
              <a:noFill/>
              <a:round/>
              <a:headEnd/>
              <a:tailEnd/>
            </a:ln>
          </p:spPr>
          <p:txBody>
            <a:bodyPr wrap="none" anchor="ctr"/>
            <a:lstStyle/>
            <a:p>
              <a:pPr algn="l" defTabSz="913453">
                <a:lnSpc>
                  <a:spcPct val="80000"/>
                </a:lnSpc>
                <a:spcBef>
                  <a:spcPct val="20000"/>
                </a:spcBef>
                <a:buFont typeface="Verdana" pitchFamily="34" charset="0"/>
                <a:buChar char="•"/>
              </a:pPr>
              <a:endParaRPr lang="en-US" sz="4400" dirty="0">
                <a:solidFill>
                  <a:srgbClr val="000000"/>
                </a:solidFill>
              </a:endParaRPr>
            </a:p>
          </p:txBody>
        </p:sp>
        <p:pic>
          <p:nvPicPr>
            <p:cNvPr id="46086" name="Picture 6"/>
            <p:cNvPicPr>
              <a:picLocks noChangeAspect="1" noChangeArrowheads="1"/>
            </p:cNvPicPr>
            <p:nvPr/>
          </p:nvPicPr>
          <p:blipFill>
            <a:blip r:embed="rId3" cstate="print"/>
            <a:srcRect/>
            <a:stretch>
              <a:fillRect/>
            </a:stretch>
          </p:blipFill>
          <p:spPr bwMode="auto">
            <a:xfrm>
              <a:off x="0" y="0"/>
              <a:ext cx="1677" cy="421"/>
            </a:xfrm>
            <a:prstGeom prst="rect">
              <a:avLst/>
            </a:prstGeom>
            <a:noFill/>
          </p:spPr>
        </p:pic>
      </p:grpSp>
      <p:sp>
        <p:nvSpPr>
          <p:cNvPr id="14" name="Rectangle 2"/>
          <p:cNvSpPr>
            <a:spLocks noGrp="1" noChangeArrowheads="1"/>
          </p:cNvSpPr>
          <p:nvPr>
            <p:ph type="title"/>
          </p:nvPr>
        </p:nvSpPr>
        <p:spPr>
          <a:xfrm>
            <a:off x="482544" y="179343"/>
            <a:ext cx="8026400" cy="981045"/>
          </a:xfrm>
        </p:spPr>
        <p:txBody>
          <a:bodyPr/>
          <a:lstStyle/>
          <a:p>
            <a:r>
              <a:rPr lang="en-US" sz="2800" b="1" dirty="0">
                <a:solidFill>
                  <a:srgbClr val="0C2E86"/>
                </a:solidFill>
                <a:latin typeface="Verdana" pitchFamily="34" charset="0"/>
              </a:rPr>
              <a:t>Threaded performance speed up: </a:t>
            </a:r>
            <a:r>
              <a:rPr lang="en-US" sz="2800" b="1" dirty="0" smtClean="0">
                <a:solidFill>
                  <a:srgbClr val="0C2E86"/>
                </a:solidFill>
                <a:latin typeface="Verdana" pitchFamily="34" charset="0"/>
              </a:rPr>
              <a:t>2x</a:t>
            </a:r>
            <a:br>
              <a:rPr lang="en-US" sz="2800" b="1" dirty="0" smtClean="0">
                <a:solidFill>
                  <a:srgbClr val="0C2E86"/>
                </a:solidFill>
                <a:latin typeface="Verdana" pitchFamily="34" charset="0"/>
              </a:rPr>
            </a:br>
            <a:r>
              <a:rPr lang="en-US" sz="2800" b="1" dirty="0" smtClean="0">
                <a:solidFill>
                  <a:srgbClr val="0C2E86"/>
                </a:solidFill>
                <a:latin typeface="Verdana" pitchFamily="34" charset="0"/>
              </a:rPr>
              <a:t>4 Core “Nehalem”</a:t>
            </a:r>
            <a:endParaRPr lang="en-US" sz="2800" b="1" dirty="0">
              <a:solidFill>
                <a:srgbClr val="0C2E86"/>
              </a:solidFill>
              <a:latin typeface="Verdana" pitchFamily="34" charset="0"/>
            </a:endParaRPr>
          </a:p>
        </p:txBody>
      </p:sp>
      <p:sp>
        <p:nvSpPr>
          <p:cNvPr id="9"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0"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15</a:t>
            </a:fld>
            <a:endParaRPr lang="en-US" sz="900" dirty="0">
              <a:solidFill>
                <a:srgbClr val="FFFFFF"/>
              </a:solidFill>
            </a:endParaRPr>
          </a:p>
        </p:txBody>
      </p:sp>
      <p:sp>
        <p:nvSpPr>
          <p:cNvPr id="11"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pic>
        <p:nvPicPr>
          <p:cNvPr id="4356097" name="Picture 1"/>
          <p:cNvPicPr>
            <a:picLocks noChangeAspect="1" noChangeArrowheads="1"/>
          </p:cNvPicPr>
          <p:nvPr/>
        </p:nvPicPr>
        <p:blipFill>
          <a:blip r:embed="rId4" cstate="print"/>
          <a:srcRect/>
          <a:stretch>
            <a:fillRect/>
          </a:stretch>
        </p:blipFill>
        <p:spPr bwMode="auto">
          <a:xfrm>
            <a:off x="1504908" y="1165206"/>
            <a:ext cx="6276651" cy="3717953"/>
          </a:xfrm>
          <a:prstGeom prst="rect">
            <a:avLst/>
          </a:prstGeom>
          <a:noFill/>
          <a:ln w="9525">
            <a:noFill/>
            <a:miter lim="800000"/>
            <a:headEnd/>
            <a:tailEnd/>
          </a:ln>
          <a:effectLst/>
        </p:spPr>
      </p:pic>
      <p:sp>
        <p:nvSpPr>
          <p:cNvPr id="46087" name="Rectangle 7"/>
          <p:cNvSpPr>
            <a:spLocks noChangeArrowheads="1"/>
          </p:cNvSpPr>
          <p:nvPr/>
        </p:nvSpPr>
        <p:spPr bwMode="auto">
          <a:xfrm>
            <a:off x="304805" y="4926033"/>
            <a:ext cx="8612247" cy="840230"/>
          </a:xfrm>
          <a:prstGeom prst="rect">
            <a:avLst/>
          </a:prstGeom>
          <a:solidFill>
            <a:schemeClr val="bg1"/>
          </a:solidFill>
          <a:ln w="9525" algn="ctr">
            <a:noFill/>
            <a:miter lim="800000"/>
            <a:headEnd/>
            <a:tailEnd/>
          </a:ln>
          <a:effectLst/>
        </p:spPr>
        <p:txBody>
          <a:bodyPr wrap="square" lIns="0" tIns="0" rIns="0" bIns="0">
            <a:spAutoFit/>
          </a:bodyPr>
          <a:lstStyle/>
          <a:p>
            <a:pPr marL="224959" indent="-224959" algn="l" defTabSz="913453">
              <a:lnSpc>
                <a:spcPct val="90000"/>
              </a:lnSpc>
              <a:spcBef>
                <a:spcPct val="30000"/>
              </a:spcBef>
              <a:buFontTx/>
              <a:buChar char="•"/>
            </a:pPr>
            <a:r>
              <a:rPr lang="en-US" sz="1400" b="0" dirty="0" smtClean="0">
                <a:solidFill>
                  <a:srgbClr val="0C2E86"/>
                </a:solidFill>
                <a:effectLst/>
              </a:rPr>
              <a:t>Intel </a:t>
            </a:r>
            <a:r>
              <a:rPr lang="en-US" sz="1400" b="0" dirty="0">
                <a:solidFill>
                  <a:srgbClr val="0C2E86"/>
                </a:solidFill>
                <a:effectLst/>
              </a:rPr>
              <a:t>processors’ large </a:t>
            </a:r>
            <a:r>
              <a:rPr lang="en-US" sz="1400" b="0" dirty="0" smtClean="0">
                <a:solidFill>
                  <a:srgbClr val="0C2E86"/>
                </a:solidFill>
                <a:effectLst/>
              </a:rPr>
              <a:t>L3 </a:t>
            </a:r>
            <a:r>
              <a:rPr lang="en-US" sz="1400" b="0" dirty="0">
                <a:solidFill>
                  <a:srgbClr val="0C2E86"/>
                </a:solidFill>
                <a:effectLst/>
              </a:rPr>
              <a:t>caches are a major factor in the </a:t>
            </a:r>
            <a:r>
              <a:rPr lang="en-US" sz="1400" b="0" dirty="0" smtClean="0">
                <a:solidFill>
                  <a:srgbClr val="0C2E86"/>
                </a:solidFill>
                <a:effectLst/>
              </a:rPr>
              <a:t>high </a:t>
            </a:r>
            <a:r>
              <a:rPr lang="en-US" sz="1400" b="0" dirty="0">
                <a:solidFill>
                  <a:srgbClr val="0C2E86"/>
                </a:solidFill>
                <a:effectLst/>
              </a:rPr>
              <a:t>performance of this </a:t>
            </a:r>
            <a:r>
              <a:rPr lang="en-US" sz="1400" b="0" dirty="0" smtClean="0">
                <a:solidFill>
                  <a:srgbClr val="0C2E86"/>
                </a:solidFill>
                <a:effectLst/>
              </a:rPr>
              <a:t>application/workload</a:t>
            </a:r>
          </a:p>
          <a:p>
            <a:pPr marL="224959" indent="-224959" algn="l" defTabSz="913453">
              <a:lnSpc>
                <a:spcPct val="90000"/>
              </a:lnSpc>
              <a:spcBef>
                <a:spcPct val="30000"/>
              </a:spcBef>
              <a:buFontTx/>
              <a:buChar char="•"/>
            </a:pPr>
            <a:r>
              <a:rPr lang="en-US" sz="1400" b="0" dirty="0" smtClean="0">
                <a:solidFill>
                  <a:srgbClr val="0C2E86"/>
                </a:solidFill>
                <a:effectLst/>
              </a:rPr>
              <a:t>Some </a:t>
            </a:r>
            <a:r>
              <a:rPr lang="en-US" sz="1400" b="0" dirty="0">
                <a:solidFill>
                  <a:srgbClr val="0C2E86"/>
                </a:solidFill>
                <a:effectLst/>
              </a:rPr>
              <a:t>of the data sets </a:t>
            </a:r>
            <a:r>
              <a:rPr lang="en-US" sz="1400" b="0" dirty="0" smtClean="0">
                <a:solidFill>
                  <a:srgbClr val="0C2E86"/>
                </a:solidFill>
                <a:effectLst/>
              </a:rPr>
              <a:t>do </a:t>
            </a:r>
            <a:r>
              <a:rPr lang="en-US" sz="1400" b="0" dirty="0">
                <a:solidFill>
                  <a:srgbClr val="0C2E86"/>
                </a:solidFill>
                <a:effectLst/>
              </a:rPr>
              <a:t>not thread efficiently across </a:t>
            </a:r>
            <a:r>
              <a:rPr lang="en-US" sz="1400" b="0" dirty="0" smtClean="0">
                <a:solidFill>
                  <a:srgbClr val="0C2E86"/>
                </a:solidFill>
                <a:effectLst/>
              </a:rPr>
              <a:t>16  or 24 cores.  Timings for 24 threads are slightly higher because max HW threads on this system is 16</a:t>
            </a:r>
            <a:endParaRPr lang="en-US" sz="1400" b="0" dirty="0">
              <a:solidFill>
                <a:srgbClr val="0C2E86"/>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2621075"/>
            <a:ext cx="184320" cy="460848"/>
          </a:xfrm>
          <a:prstGeom prst="rect">
            <a:avLst/>
          </a:prstGeom>
          <a:noFill/>
          <a:ln w="9525">
            <a:noFill/>
            <a:miter lim="800000"/>
            <a:headEnd/>
            <a:tailEnd/>
          </a:ln>
          <a:effectLst/>
        </p:spPr>
        <p:txBody>
          <a:bodyPr wrap="none" lIns="91037" tIns="45521" rIns="91037" bIns="45521" anchor="ctr">
            <a:spAutoFit/>
          </a:bodyPr>
          <a:lstStyle/>
          <a:p>
            <a:pPr algn="l" defTabSz="405920">
              <a:defRPr/>
            </a:pPr>
            <a:endParaRPr lang="en-US" sz="2400" dirty="0">
              <a:solidFill>
                <a:srgbClr val="000000"/>
              </a:solidFill>
              <a:latin typeface="Times New Roman" pitchFamily="18" charset="0"/>
            </a:endParaRPr>
          </a:p>
        </p:txBody>
      </p:sp>
      <p:sp>
        <p:nvSpPr>
          <p:cNvPr id="95306" name="Rectangle 2"/>
          <p:cNvSpPr>
            <a:spLocks noGrp="1" noChangeArrowheads="1"/>
          </p:cNvSpPr>
          <p:nvPr>
            <p:ph type="title"/>
          </p:nvPr>
        </p:nvSpPr>
        <p:spPr>
          <a:xfrm>
            <a:off x="188498" y="215857"/>
            <a:ext cx="8955514" cy="949337"/>
          </a:xfrm>
        </p:spPr>
        <p:txBody>
          <a:bodyPr/>
          <a:lstStyle/>
          <a:p>
            <a:pPr eaLnBrk="1" hangingPunct="1"/>
            <a:r>
              <a:rPr lang="en-US" sz="2800" b="1" dirty="0" smtClean="0">
                <a:solidFill>
                  <a:srgbClr val="0C2E86"/>
                </a:solidFill>
                <a:latin typeface="Verdana" pitchFamily="34" charset="0"/>
              </a:rPr>
              <a:t>Performance / SWAP Comparison </a:t>
            </a:r>
            <a:br>
              <a:rPr lang="en-US" sz="2800" b="1" dirty="0" smtClean="0">
                <a:solidFill>
                  <a:srgbClr val="0C2E86"/>
                </a:solidFill>
                <a:latin typeface="Verdana" pitchFamily="34" charset="0"/>
              </a:rPr>
            </a:br>
            <a:endParaRPr lang="en-US" sz="2000" b="1" dirty="0" smtClean="0">
              <a:solidFill>
                <a:srgbClr val="0C2E86"/>
              </a:solidFill>
              <a:latin typeface="Arial" pitchFamily="34" charset="0"/>
            </a:endParaRPr>
          </a:p>
        </p:txBody>
      </p:sp>
      <p:graphicFrame>
        <p:nvGraphicFramePr>
          <p:cNvPr id="12" name="Table 11"/>
          <p:cNvGraphicFramePr>
            <a:graphicFrameLocks noGrp="1"/>
          </p:cNvGraphicFramePr>
          <p:nvPr/>
        </p:nvGraphicFramePr>
        <p:xfrm>
          <a:off x="415931" y="1201707"/>
          <a:ext cx="8245526" cy="3716101"/>
        </p:xfrm>
        <a:graphic>
          <a:graphicData uri="http://schemas.openxmlformats.org/drawingml/2006/table">
            <a:tbl>
              <a:tblPr/>
              <a:tblGrid>
                <a:gridCol w="1087709"/>
                <a:gridCol w="561399"/>
                <a:gridCol w="596484"/>
                <a:gridCol w="596484"/>
                <a:gridCol w="1368409"/>
                <a:gridCol w="771921"/>
                <a:gridCol w="631572"/>
                <a:gridCol w="596484"/>
                <a:gridCol w="596484"/>
                <a:gridCol w="596484"/>
                <a:gridCol w="842096"/>
              </a:tblGrid>
              <a:tr h="403572">
                <a:tc rowSpan="3">
                  <a:txBody>
                    <a:bodyPr/>
                    <a:lstStyle/>
                    <a:p>
                      <a:pPr marL="0" marR="0" algn="ctr">
                        <a:spcBef>
                          <a:spcPts val="0"/>
                        </a:spcBef>
                        <a:spcAft>
                          <a:spcPts val="600"/>
                        </a:spcAft>
                      </a:pPr>
                      <a:r>
                        <a:rPr lang="en-US" sz="1600" b="1" dirty="0" smtClean="0">
                          <a:latin typeface="+mn-lt"/>
                          <a:ea typeface="Times"/>
                          <a:cs typeface="Times New Roman"/>
                        </a:rPr>
                        <a:t>  CPU</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marL="0" marR="0" algn="ctr">
                        <a:spcBef>
                          <a:spcPts val="0"/>
                        </a:spcBef>
                        <a:spcAft>
                          <a:spcPts val="600"/>
                        </a:spcAft>
                      </a:pPr>
                      <a:r>
                        <a:rPr lang="en-US" sz="1600" b="1" dirty="0" smtClean="0">
                          <a:solidFill>
                            <a:srgbClr val="000000"/>
                          </a:solidFill>
                          <a:latin typeface="+mn-lt"/>
                          <a:ea typeface="Times New Roman"/>
                          <a:cs typeface="Times New Roman"/>
                        </a:rPr>
                        <a:t>Test 4 Time </a:t>
                      </a:r>
                    </a:p>
                    <a:p>
                      <a:pPr marL="0" marR="0" algn="ctr">
                        <a:spcBef>
                          <a:spcPts val="0"/>
                        </a:spcBef>
                        <a:spcAft>
                          <a:spcPts val="600"/>
                        </a:spcAft>
                      </a:pPr>
                      <a:r>
                        <a:rPr lang="en-US" sz="1600" b="1" dirty="0" smtClean="0">
                          <a:solidFill>
                            <a:srgbClr val="000000"/>
                          </a:solidFill>
                          <a:latin typeface="+mn-lt"/>
                          <a:ea typeface="Times New Roman"/>
                          <a:cs typeface="Times New Roman"/>
                        </a:rPr>
                        <a:t>(seconds) </a:t>
                      </a: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pPr marL="0" marR="0" algn="ctr">
                        <a:spcBef>
                          <a:spcPts val="0"/>
                        </a:spcBef>
                        <a:spcAft>
                          <a:spcPts val="600"/>
                        </a:spcAft>
                      </a:pP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600"/>
                        </a:spcAft>
                      </a:pPr>
                      <a:r>
                        <a:rPr lang="en-US" sz="1600" b="1" dirty="0" smtClean="0">
                          <a:solidFill>
                            <a:srgbClr val="000000"/>
                          </a:solidFill>
                          <a:latin typeface="+mn-lt"/>
                          <a:ea typeface="Times New Roman"/>
                          <a:cs typeface="Times New Roman"/>
                        </a:rPr>
                        <a:t>Processor Maximum Thermal Design Power</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r>
                        <a:rPr lang="en-US" sz="1600" b="1" dirty="0" smtClean="0"/>
                        <a:t>Deltas</a:t>
                      </a: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600"/>
                        </a:spcAft>
                      </a:pP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600"/>
                        </a:spcAft>
                      </a:pP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22">
                <a:tc vMerge="1">
                  <a:txBody>
                    <a:bodyPr/>
                    <a:lstStyle/>
                    <a:p>
                      <a:pPr marL="0" marR="0" algn="ctr">
                        <a:spcBef>
                          <a:spcPts val="0"/>
                        </a:spcBef>
                        <a:spcAft>
                          <a:spcPts val="600"/>
                        </a:spcAft>
                      </a:pP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marL="0" marR="0" algn="ctr">
                        <a:spcBef>
                          <a:spcPts val="0"/>
                        </a:spcBef>
                        <a:spcAft>
                          <a:spcPts val="600"/>
                        </a:spcAft>
                      </a:pP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marR="0" algn="ctr">
                        <a:spcBef>
                          <a:spcPts val="0"/>
                        </a:spcBef>
                        <a:spcAft>
                          <a:spcPts val="600"/>
                        </a:spcAft>
                      </a:pPr>
                      <a:endParaRPr lang="en-US" sz="2800"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US"/>
                    </a:p>
                  </a:txBody>
                  <a:tcPr/>
                </a:tc>
                <a:tc vMerge="1">
                  <a:txBody>
                    <a:bodyPr/>
                    <a:lstStyle/>
                    <a:p>
                      <a:pPr marL="0" marR="0" algn="ctr">
                        <a:spcBef>
                          <a:spcPts val="0"/>
                        </a:spcBef>
                        <a:spcAft>
                          <a:spcPts val="600"/>
                        </a:spcAft>
                      </a:pP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dirty="0" smtClean="0"/>
                        <a:t>Core</a:t>
                      </a:r>
                    </a:p>
                    <a:p>
                      <a:pPr algn="ctr"/>
                      <a:r>
                        <a:rPr lang="en-US" sz="1600" b="1" dirty="0" smtClean="0"/>
                        <a:t>Speed  </a:t>
                      </a: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dirty="0" smtClean="0"/>
                        <a:t>8T</a:t>
                      </a:r>
                    </a:p>
                    <a:p>
                      <a:pPr algn="ctr"/>
                      <a:r>
                        <a:rPr lang="en-US" sz="1600" b="1" dirty="0" smtClean="0"/>
                        <a:t>Time </a:t>
                      </a: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US" sz="1600" b="1" dirty="0" smtClean="0">
                        <a:latin typeface="+mn-lt"/>
                        <a:ea typeface="Times"/>
                        <a:cs typeface="Times New Roman"/>
                      </a:endParaRPr>
                    </a:p>
                    <a:p>
                      <a:pPr algn="ctr"/>
                      <a:r>
                        <a:rPr lang="en-US" sz="1600" b="1" dirty="0" smtClean="0">
                          <a:latin typeface="+mn-lt"/>
                          <a:ea typeface="Times"/>
                          <a:cs typeface="Times New Roman"/>
                        </a:rPr>
                        <a:t>16T</a:t>
                      </a:r>
                    </a:p>
                    <a:p>
                      <a:pPr algn="ctr"/>
                      <a:r>
                        <a:rPr lang="en-US" sz="1600" b="1" dirty="0" smtClean="0"/>
                        <a:t>Time </a:t>
                      </a:r>
                    </a:p>
                    <a:p>
                      <a:pPr marL="0" marR="0" algn="ctr">
                        <a:spcBef>
                          <a:spcPts val="0"/>
                        </a:spcBef>
                        <a:spcAft>
                          <a:spcPts val="600"/>
                        </a:spcAft>
                      </a:pPr>
                      <a:r>
                        <a:rPr lang="en-US" sz="1600" b="1" dirty="0" smtClean="0">
                          <a:latin typeface="+mn-lt"/>
                          <a:ea typeface="Times"/>
                          <a:cs typeface="Times New Roman"/>
                        </a:rPr>
                        <a:t> </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210" rtl="0" eaLnBrk="1" fontAlgn="auto" latinLnBrk="0" hangingPunct="1">
                        <a:lnSpc>
                          <a:spcPct val="100000"/>
                        </a:lnSpc>
                        <a:spcBef>
                          <a:spcPts val="0"/>
                        </a:spcBef>
                        <a:spcAft>
                          <a:spcPts val="0"/>
                        </a:spcAft>
                        <a:buClrTx/>
                        <a:buSzTx/>
                        <a:buFontTx/>
                        <a:buNone/>
                        <a:tabLst/>
                        <a:defRPr/>
                      </a:pPr>
                      <a:r>
                        <a:rPr lang="en-US" sz="1600" b="1" dirty="0" smtClean="0"/>
                        <a:t>24T</a:t>
                      </a:r>
                    </a:p>
                    <a:p>
                      <a:pPr marL="0" marR="0" indent="0" algn="ctr" defTabSz="914210" rtl="0" eaLnBrk="1" fontAlgn="auto" latinLnBrk="0" hangingPunct="1">
                        <a:lnSpc>
                          <a:spcPct val="100000"/>
                        </a:lnSpc>
                        <a:spcBef>
                          <a:spcPts val="0"/>
                        </a:spcBef>
                        <a:spcAft>
                          <a:spcPts val="0"/>
                        </a:spcAft>
                        <a:buClrTx/>
                        <a:buSzTx/>
                        <a:buFontTx/>
                        <a:buNone/>
                        <a:tabLst/>
                        <a:defRPr/>
                      </a:pPr>
                      <a:r>
                        <a:rPr lang="en-US" sz="1600" b="1" dirty="0" smtClean="0"/>
                        <a:t>Time</a:t>
                      </a: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210" rtl="0" eaLnBrk="1" fontAlgn="auto" latinLnBrk="0" hangingPunct="1">
                        <a:lnSpc>
                          <a:spcPct val="100000"/>
                        </a:lnSpc>
                        <a:spcBef>
                          <a:spcPts val="0"/>
                        </a:spcBef>
                        <a:spcAft>
                          <a:spcPts val="0"/>
                        </a:spcAft>
                        <a:buClrTx/>
                        <a:buSzTx/>
                        <a:buFontTx/>
                        <a:buNone/>
                        <a:tabLst/>
                        <a:defRPr/>
                      </a:pPr>
                      <a:r>
                        <a:rPr lang="en-US" sz="1600" b="1" dirty="0" smtClean="0"/>
                        <a:t>Max TDP </a:t>
                      </a:r>
                      <a:endParaRPr lang="en-US" sz="16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600"/>
                        </a:spcAft>
                      </a:pPr>
                      <a:r>
                        <a:rPr lang="en-US" sz="1600" b="1" dirty="0" smtClean="0">
                          <a:solidFill>
                            <a:srgbClr val="000000"/>
                          </a:solidFill>
                          <a:latin typeface="+mn-lt"/>
                          <a:ea typeface="Times New Roman"/>
                          <a:cs typeface="Times New Roman"/>
                        </a:rPr>
                        <a:t>System Size</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161">
                <a:tc vMerge="1">
                  <a:txBody>
                    <a:bodyPr/>
                    <a:lstStyle/>
                    <a:p>
                      <a:endParaRPr lang="en-US"/>
                    </a:p>
                  </a:txBody>
                  <a:tcPr/>
                </a:tc>
                <a:tc>
                  <a:txBody>
                    <a:bodyPr/>
                    <a:lstStyle/>
                    <a:p>
                      <a:pPr marL="0" marR="0" algn="ctr">
                        <a:spcBef>
                          <a:spcPts val="0"/>
                        </a:spcBef>
                        <a:spcAft>
                          <a:spcPts val="600"/>
                        </a:spcAft>
                      </a:pPr>
                      <a:r>
                        <a:rPr lang="en-US" sz="1600" b="1" dirty="0" smtClean="0">
                          <a:latin typeface="+mn-lt"/>
                          <a:ea typeface="Times"/>
                          <a:cs typeface="Times New Roman"/>
                        </a:rPr>
                        <a:t>8T</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smtClean="0">
                          <a:solidFill>
                            <a:srgbClr val="000000"/>
                          </a:solidFill>
                          <a:latin typeface="+mn-lt"/>
                          <a:ea typeface="Times New Roman"/>
                          <a:cs typeface="Times New Roman"/>
                        </a:rPr>
                        <a:t> 16T</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dirty="0" smtClean="0">
                          <a:latin typeface="+mn-lt"/>
                          <a:ea typeface="Times"/>
                          <a:cs typeface="Times New Roman"/>
                        </a:rPr>
                        <a:t>24T</a:t>
                      </a:r>
                      <a:endParaRPr lang="en-US" sz="16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07343">
                <a:tc>
                  <a:txBody>
                    <a:bodyPr/>
                    <a:lstStyle/>
                    <a:p>
                      <a:pPr marL="0" marR="0" algn="ctr">
                        <a:spcBef>
                          <a:spcPts val="0"/>
                        </a:spcBef>
                        <a:spcAft>
                          <a:spcPts val="600"/>
                        </a:spcAft>
                      </a:pPr>
                      <a:r>
                        <a:rPr lang="en-US" sz="1400" b="1" dirty="0" smtClean="0">
                          <a:solidFill>
                            <a:schemeClr val="bg1">
                              <a:lumMod val="65000"/>
                            </a:schemeClr>
                          </a:solidFill>
                          <a:latin typeface="+mn-lt"/>
                          <a:ea typeface="Times"/>
                          <a:cs typeface="Times New Roman"/>
                        </a:rPr>
                        <a:t>Tigertown</a:t>
                      </a: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solidFill>
                            <a:schemeClr val="bg1">
                              <a:lumMod val="65000"/>
                            </a:schemeClr>
                          </a:solidFill>
                          <a:latin typeface="+mn-lt"/>
                          <a:ea typeface="Times"/>
                          <a:cs typeface="Times New Roman"/>
                        </a:rPr>
                        <a:t>11.8</a:t>
                      </a: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solidFill>
                            <a:schemeClr val="bg1">
                              <a:lumMod val="65000"/>
                            </a:schemeClr>
                          </a:solidFill>
                          <a:latin typeface="+mn-lt"/>
                          <a:ea typeface="Times"/>
                          <a:cs typeface="Times New Roman"/>
                        </a:rPr>
                        <a:t>4X 50</a:t>
                      </a:r>
                      <a:r>
                        <a:rPr lang="en-US" sz="1400" b="1" baseline="0" dirty="0" smtClean="0">
                          <a:solidFill>
                            <a:schemeClr val="bg1">
                              <a:lumMod val="65000"/>
                            </a:schemeClr>
                          </a:solidFill>
                          <a:latin typeface="+mn-lt"/>
                          <a:ea typeface="Times"/>
                          <a:cs typeface="Times New Roman"/>
                        </a:rPr>
                        <a:t> = 200W</a:t>
                      </a: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400" b="1" dirty="0">
                        <a:solidFill>
                          <a:schemeClr val="bg1">
                            <a:lumMod val="65000"/>
                          </a:schemeClr>
                        </a:solidFill>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400" dirty="0">
                        <a:solidFill>
                          <a:schemeClr val="bg1">
                            <a:lumMod val="65000"/>
                          </a:schemeClr>
                        </a:solidFill>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400" dirty="0">
                        <a:solidFill>
                          <a:schemeClr val="bg1">
                            <a:lumMod val="65000"/>
                          </a:schemeClr>
                        </a:solidFill>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400" dirty="0">
                        <a:solidFill>
                          <a:schemeClr val="bg1">
                            <a:lumMod val="65000"/>
                          </a:schemeClr>
                        </a:solidFill>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solidFill>
                            <a:schemeClr val="bg1">
                              <a:lumMod val="65000"/>
                            </a:schemeClr>
                          </a:solidFill>
                          <a:latin typeface="+mn-lt"/>
                          <a:ea typeface="Times"/>
                          <a:cs typeface="Times New Roman"/>
                        </a:rPr>
                        <a:t> </a:t>
                      </a:r>
                      <a:endParaRPr lang="en-US" sz="1400" b="1" dirty="0">
                        <a:solidFill>
                          <a:schemeClr val="bg1">
                            <a:lumMod val="65000"/>
                          </a:schemeClr>
                        </a:solidFill>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7343">
                <a:tc>
                  <a:txBody>
                    <a:bodyPr/>
                    <a:lstStyle/>
                    <a:p>
                      <a:pPr marL="0" marR="0" algn="ctr">
                        <a:spcBef>
                          <a:spcPts val="0"/>
                        </a:spcBef>
                        <a:spcAft>
                          <a:spcPts val="600"/>
                        </a:spcAft>
                      </a:pPr>
                      <a:r>
                        <a:rPr lang="en-US" sz="1400" b="1" dirty="0" smtClean="0">
                          <a:latin typeface="+mn-lt"/>
                          <a:ea typeface="Times"/>
                          <a:cs typeface="Times New Roman"/>
                        </a:rPr>
                        <a:t>Nehalem</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7.5</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7.4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3264" rtl="0" eaLnBrk="1" fontAlgn="auto" latinLnBrk="0" hangingPunct="1">
                        <a:lnSpc>
                          <a:spcPct val="100000"/>
                        </a:lnSpc>
                        <a:spcBef>
                          <a:spcPts val="0"/>
                        </a:spcBef>
                        <a:spcAft>
                          <a:spcPts val="600"/>
                        </a:spcAft>
                        <a:buClrTx/>
                        <a:buSzTx/>
                        <a:buFontTx/>
                        <a:buNone/>
                        <a:tabLst/>
                        <a:defRPr/>
                      </a:pPr>
                      <a:r>
                        <a:rPr lang="en-US" sz="1400" b="1" dirty="0" smtClean="0">
                          <a:latin typeface="+mn-lt"/>
                          <a:ea typeface="Times"/>
                          <a:cs typeface="Times New Roman"/>
                        </a:rPr>
                        <a:t>2x 95 = 190W</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63% </a:t>
                      </a:r>
                      <a:r>
                        <a:rPr lang="en-US" sz="1050" b="1" dirty="0" smtClean="0"/>
                        <a:t>faster</a:t>
                      </a:r>
                      <a:endParaRPr lang="en-US" sz="105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2000"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smtClean="0">
                          <a:latin typeface="+mn-lt"/>
                          <a:ea typeface="Times"/>
                          <a:cs typeface="Times New Roman"/>
                        </a:rPr>
                        <a:t>63% </a:t>
                      </a:r>
                      <a:r>
                        <a:rPr lang="en-US" sz="1050" b="1" smtClean="0">
                          <a:latin typeface="+mn-lt"/>
                          <a:ea typeface="Times"/>
                          <a:cs typeface="Times New Roman"/>
                        </a:rPr>
                        <a:t>faster</a:t>
                      </a:r>
                      <a:r>
                        <a:rPr lang="en-US" sz="1100" b="1" smtClean="0">
                          <a:latin typeface="+mn-lt"/>
                          <a:ea typeface="Times"/>
                          <a:cs typeface="Times New Roman"/>
                        </a:rPr>
                        <a:t> </a:t>
                      </a:r>
                      <a:endParaRPr lang="en-US" sz="11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5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smtClean="0"/>
                        <a:t>5% </a:t>
                      </a:r>
                      <a:r>
                        <a:rPr lang="en-US" sz="1050" b="1" smtClean="0"/>
                        <a:t>cooler</a:t>
                      </a:r>
                      <a:endParaRPr lang="en-US" sz="105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75% </a:t>
                      </a:r>
                      <a:r>
                        <a:rPr lang="en-US" sz="1050" b="1" dirty="0" smtClean="0">
                          <a:latin typeface="+mn-lt"/>
                          <a:ea typeface="Times"/>
                          <a:cs typeface="Times New Roman"/>
                        </a:rPr>
                        <a:t>smaller </a:t>
                      </a:r>
                      <a:endParaRPr lang="en-US" sz="105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endParaRPr lang="en-US" sz="8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sz="800"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sz="800"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endParaRPr lang="en-US" sz="800"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600"/>
                        </a:spcAft>
                      </a:pPr>
                      <a:endParaRPr lang="en-US" sz="8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07343">
                <a:tc>
                  <a:txBody>
                    <a:bodyPr/>
                    <a:lstStyle/>
                    <a:p>
                      <a:pPr marL="0" marR="0" algn="ctr">
                        <a:spcBef>
                          <a:spcPts val="0"/>
                        </a:spcBef>
                        <a:spcAft>
                          <a:spcPts val="600"/>
                        </a:spcAft>
                      </a:pPr>
                      <a:r>
                        <a:rPr lang="en-US" sz="1400" b="1" dirty="0" smtClean="0">
                          <a:latin typeface="+mn-lt"/>
                          <a:ea typeface="Times"/>
                          <a:cs typeface="Times New Roman"/>
                        </a:rPr>
                        <a:t>Dunnington</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9.6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a:solidFill>
                            <a:srgbClr val="000000"/>
                          </a:solidFill>
                          <a:latin typeface="+mn-lt"/>
                          <a:ea typeface="Times New Roman"/>
                          <a:cs typeface="Times New Roman"/>
                        </a:rPr>
                        <a:t>6.6</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4.4</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solidFill>
                            <a:srgbClr val="000000"/>
                          </a:solidFill>
                          <a:latin typeface="+mn-lt"/>
                          <a:ea typeface="Times New Roman"/>
                          <a:cs typeface="Times New Roman"/>
                        </a:rPr>
                        <a:t> 4x 130 = 520W</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 </a:t>
                      </a:r>
                      <a:endParaRPr lang="en-US" sz="14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2000"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200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200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solidFill>
                            <a:srgbClr val="000000"/>
                          </a:solidFill>
                          <a:latin typeface="+mn-lt"/>
                          <a:ea typeface="Times New Roman"/>
                          <a:cs typeface="Times New Roman"/>
                        </a:rPr>
                        <a:t>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910">
                <a:tc>
                  <a:txBody>
                    <a:bodyPr/>
                    <a:lstStyle/>
                    <a:p>
                      <a:pPr marL="0" marR="0" algn="ctr">
                        <a:spcBef>
                          <a:spcPts val="0"/>
                        </a:spcBef>
                        <a:spcAft>
                          <a:spcPts val="600"/>
                        </a:spcAft>
                      </a:pPr>
                      <a:r>
                        <a:rPr lang="en-US" sz="1400" b="1" dirty="0" smtClean="0">
                          <a:latin typeface="+mn-lt"/>
                          <a:ea typeface="Times"/>
                          <a:cs typeface="Times New Roman"/>
                        </a:rPr>
                        <a:t>Nehalem </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smtClean="0">
                          <a:latin typeface="+mn-lt"/>
                        </a:rPr>
                        <a:t>7.5</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latin typeface="+mn-lt"/>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latin typeface="+mn-lt"/>
                        </a:rPr>
                        <a:t>7.73</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400" b="1" dirty="0" smtClean="0">
                          <a:latin typeface="+mn-lt"/>
                          <a:ea typeface="Times"/>
                          <a:cs typeface="Times New Roman"/>
                        </a:rPr>
                        <a:t>2x 95 = 190W</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 9%</a:t>
                      </a:r>
                    </a:p>
                    <a:p>
                      <a:pPr marL="0" marR="0" indent="0" algn="ctr" defTabSz="913264"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mn-lt"/>
                          <a:ea typeface="+mn-ea"/>
                          <a:cs typeface="+mn-cs"/>
                        </a:rPr>
                        <a:t>faster</a:t>
                      </a:r>
                      <a:endParaRPr lang="en-US" sz="14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22%</a:t>
                      </a:r>
                    </a:p>
                    <a:p>
                      <a:pPr marL="0" marR="0" indent="0" algn="ctr" defTabSz="913264"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mn-lt"/>
                          <a:ea typeface="+mn-ea"/>
                          <a:cs typeface="+mn-cs"/>
                        </a:rPr>
                        <a:t>faster</a:t>
                      </a:r>
                      <a:endParaRPr lang="en-US" sz="140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latin typeface="+mn-lt"/>
                          <a:ea typeface="Times"/>
                          <a:cs typeface="Times New Roman"/>
                        </a:rPr>
                        <a:t>11% </a:t>
                      </a:r>
                      <a:r>
                        <a:rPr lang="en-US" sz="1050" b="1" dirty="0" smtClean="0">
                          <a:latin typeface="+mn-lt"/>
                          <a:ea typeface="Times"/>
                          <a:cs typeface="Times New Roman"/>
                        </a:rPr>
                        <a:t>slower</a:t>
                      </a:r>
                      <a:endParaRPr lang="en-US" sz="105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44%</a:t>
                      </a:r>
                    </a:p>
                    <a:p>
                      <a:pPr algn="ctr"/>
                      <a:r>
                        <a:rPr lang="en-US" sz="1050" b="1" dirty="0" smtClean="0"/>
                        <a:t>slower</a:t>
                      </a:r>
                      <a:endParaRPr lang="en-US" sz="105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dirty="0" smtClean="0"/>
                        <a:t>273%</a:t>
                      </a:r>
                    </a:p>
                    <a:p>
                      <a:pPr algn="ctr"/>
                      <a:r>
                        <a:rPr lang="en-US" sz="1050" b="1" dirty="0" smtClean="0"/>
                        <a:t>cooler</a:t>
                      </a:r>
                      <a:endParaRPr lang="en-US" sz="1050" b="1"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3264" rtl="0" eaLnBrk="1" fontAlgn="auto" latinLnBrk="0" hangingPunct="1">
                        <a:lnSpc>
                          <a:spcPct val="100000"/>
                        </a:lnSpc>
                        <a:spcBef>
                          <a:spcPts val="0"/>
                        </a:spcBef>
                        <a:spcAft>
                          <a:spcPts val="600"/>
                        </a:spcAft>
                        <a:buClrTx/>
                        <a:buSzTx/>
                        <a:buFontTx/>
                        <a:buNone/>
                        <a:tabLst/>
                        <a:defRPr/>
                      </a:pPr>
                      <a:r>
                        <a:rPr lang="en-US" sz="1400" b="1" dirty="0" smtClean="0">
                          <a:latin typeface="+mn-lt"/>
                          <a:ea typeface="Times"/>
                          <a:cs typeface="Times New Roman"/>
                        </a:rPr>
                        <a:t>75% </a:t>
                      </a:r>
                      <a:r>
                        <a:rPr lang="en-US" sz="1050" b="1" dirty="0" smtClean="0">
                          <a:latin typeface="+mn-lt"/>
                          <a:ea typeface="Times"/>
                          <a:cs typeface="Times New Roman"/>
                        </a:rPr>
                        <a:t>smaller</a:t>
                      </a:r>
                      <a:endParaRPr lang="en-US" sz="105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910">
                <a:tc>
                  <a:txBody>
                    <a:bodyPr/>
                    <a:lstStyle/>
                    <a:p>
                      <a:pPr marL="0" marR="0" algn="ctr">
                        <a:spcBef>
                          <a:spcPts val="0"/>
                        </a:spcBef>
                        <a:spcAft>
                          <a:spcPts val="600"/>
                        </a:spcAft>
                      </a:pPr>
                      <a:r>
                        <a:rPr lang="en-US" sz="1400" b="1" dirty="0" smtClean="0">
                          <a:latin typeface="+mn-lt"/>
                          <a:ea typeface="Times"/>
                          <a:cs typeface="Times New Roman"/>
                        </a:rPr>
                        <a:t>Nehalem</a:t>
                      </a: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10">
                  <a:txBody>
                    <a:bodyPr/>
                    <a:lstStyle/>
                    <a:p>
                      <a:pPr algn="l" fontAlgn="b"/>
                      <a:r>
                        <a:rPr lang="en-US" sz="1400" b="1" i="0" u="none" strike="noStrike" dirty="0" smtClean="0">
                          <a:latin typeface="+mn-lt"/>
                        </a:rPr>
                        <a:t>                                       4x                                                      Forthcoming</a:t>
                      </a:r>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fontAlgn="b"/>
                      <a:endParaRPr lang="en-US" sz="1400" b="1" i="0" u="none" strike="noStrike" dirty="0">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600"/>
                        </a:spcAft>
                      </a:pP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spcBef>
                          <a:spcPts val="0"/>
                        </a:spcBef>
                        <a:spcAft>
                          <a:spcPts val="600"/>
                        </a:spcAft>
                      </a:pP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spcBef>
                          <a:spcPts val="0"/>
                        </a:spcBef>
                        <a:spcAft>
                          <a:spcPts val="600"/>
                        </a:spcAft>
                      </a:pPr>
                      <a:endParaRPr lang="en-US" sz="1400" b="1" dirty="0">
                        <a:latin typeface="+mn-lt"/>
                        <a:ea typeface="Times"/>
                        <a:cs typeface="Times New Roman"/>
                      </a:endParaRPr>
                    </a:p>
                  </a:txBody>
                  <a:tcPr marL="36830" marR="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1"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3"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16</a:t>
            </a:fld>
            <a:endParaRPr lang="en-US" sz="900" dirty="0">
              <a:solidFill>
                <a:srgbClr val="FFFFFF"/>
              </a:solidFill>
            </a:endParaRPr>
          </a:p>
        </p:txBody>
      </p:sp>
      <p:sp>
        <p:nvSpPr>
          <p:cNvPr id="14"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sp>
        <p:nvSpPr>
          <p:cNvPr id="10" name="Text Placeholder 2"/>
          <p:cNvSpPr txBox="1">
            <a:spLocks/>
          </p:cNvSpPr>
          <p:nvPr/>
        </p:nvSpPr>
        <p:spPr>
          <a:xfrm>
            <a:off x="184320" y="5254650"/>
            <a:ext cx="8661456" cy="738174"/>
          </a:xfrm>
          <a:prstGeom prst="rect">
            <a:avLst/>
          </a:prstGeom>
          <a:solidFill>
            <a:srgbClr val="FFCC99"/>
          </a:solidFill>
          <a:effectLst>
            <a:innerShdw blurRad="114300">
              <a:schemeClr val="tx1"/>
            </a:innerShdw>
          </a:effectLst>
        </p:spPr>
        <p:txBody>
          <a:bodyPr lIns="91320" tIns="45663" rIns="91320" bIns="45663"/>
          <a:lstStyle/>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4-socket Dunnington system: fastest overall time</a:t>
            </a:r>
          </a:p>
          <a:p>
            <a:pPr marL="374104" indent="-374104" defTabSz="448613" eaLnBrk="1" hangingPunct="1">
              <a:lnSpc>
                <a:spcPct val="90000"/>
              </a:lnSpc>
              <a:spcBef>
                <a:spcPts val="550"/>
              </a:spcBef>
              <a:buSzPct val="100000"/>
              <a:defRPr/>
            </a:pPr>
            <a:r>
              <a:rPr lang="en-US" b="0" kern="0" dirty="0" smtClean="0">
                <a:solidFill>
                  <a:srgbClr val="0C2E86"/>
                </a:solidFill>
                <a:effectLst/>
                <a:latin typeface="Arial"/>
              </a:rPr>
              <a:t>Nehalem </a:t>
            </a:r>
            <a:r>
              <a:rPr lang="en-US" b="0" kern="0" dirty="0" err="1" smtClean="0">
                <a:solidFill>
                  <a:srgbClr val="0C2E86"/>
                </a:solidFill>
                <a:effectLst/>
                <a:latin typeface="Arial"/>
              </a:rPr>
              <a:t>microarchtecture</a:t>
            </a:r>
            <a:r>
              <a:rPr lang="en-US" b="0" kern="0" dirty="0" smtClean="0">
                <a:solidFill>
                  <a:srgbClr val="0C2E86"/>
                </a:solidFill>
                <a:effectLst/>
                <a:latin typeface="Arial"/>
              </a:rPr>
              <a:t> far more efficient core for core</a:t>
            </a:r>
          </a:p>
          <a:p>
            <a:pPr marL="374104" indent="-374104" defTabSz="448613" eaLnBrk="1" hangingPunct="1">
              <a:lnSpc>
                <a:spcPct val="90000"/>
              </a:lnSpc>
              <a:spcBef>
                <a:spcPts val="550"/>
              </a:spcBef>
              <a:buSzPct val="100000"/>
              <a:defRPr/>
            </a:pPr>
            <a:endParaRPr lang="en-US" sz="1600" b="0" kern="0" dirty="0" smtClean="0">
              <a:solidFill>
                <a:srgbClr val="0C2E86"/>
              </a:solidFill>
              <a:effectLst/>
              <a:latin typeface="Arial"/>
            </a:endParaRPr>
          </a:p>
        </p:txBody>
      </p:sp>
      <p:sp>
        <p:nvSpPr>
          <p:cNvPr id="15" name="Oval 14"/>
          <p:cNvSpPr/>
          <p:nvPr/>
        </p:nvSpPr>
        <p:spPr bwMode="auto">
          <a:xfrm>
            <a:off x="5448312" y="4122747"/>
            <a:ext cx="547695"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
        <p:nvSpPr>
          <p:cNvPr id="16" name="Oval 15"/>
          <p:cNvSpPr/>
          <p:nvPr/>
        </p:nvSpPr>
        <p:spPr bwMode="auto">
          <a:xfrm>
            <a:off x="7162801" y="4122747"/>
            <a:ext cx="695370"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
        <p:nvSpPr>
          <p:cNvPr id="17" name="Oval 16"/>
          <p:cNvSpPr/>
          <p:nvPr/>
        </p:nvSpPr>
        <p:spPr bwMode="auto">
          <a:xfrm>
            <a:off x="7858171" y="4122747"/>
            <a:ext cx="695370"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
        <p:nvSpPr>
          <p:cNvPr id="18" name="Oval 17"/>
          <p:cNvSpPr/>
          <p:nvPr/>
        </p:nvSpPr>
        <p:spPr bwMode="auto">
          <a:xfrm>
            <a:off x="6032520" y="3027357"/>
            <a:ext cx="547695"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
        <p:nvSpPr>
          <p:cNvPr id="19" name="Oval 18"/>
          <p:cNvSpPr/>
          <p:nvPr/>
        </p:nvSpPr>
        <p:spPr bwMode="auto">
          <a:xfrm>
            <a:off x="7237449" y="3027357"/>
            <a:ext cx="547695"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
        <p:nvSpPr>
          <p:cNvPr id="20" name="Oval 19"/>
          <p:cNvSpPr/>
          <p:nvPr/>
        </p:nvSpPr>
        <p:spPr bwMode="auto">
          <a:xfrm>
            <a:off x="7858172" y="3027357"/>
            <a:ext cx="695370" cy="657234"/>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 typeface="Verdana" pitchFamily="34" charset="0"/>
              <a:buChar char="•"/>
              <a:tabLst/>
            </a:pPr>
            <a:endParaRPr kumimoji="0" lang="en-US" sz="4400" b="0" i="0" u="none" strike="noStrike" cap="none" normalizeH="0" baseline="0" smtClean="0">
              <a:ln>
                <a:noFill/>
              </a:ln>
              <a:solidFill>
                <a:schemeClr val="tx1"/>
              </a:solidFill>
              <a:effectLst/>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1134" y="4195775"/>
            <a:ext cx="4374361" cy="756128"/>
          </a:xfrm>
        </p:spPr>
        <p:txBody>
          <a:bodyPr/>
          <a:lstStyle/>
          <a:p>
            <a:pPr eaLnBrk="1" hangingPunct="1"/>
            <a:r>
              <a:rPr lang="en-US" sz="1600" dirty="0" smtClean="0">
                <a:solidFill>
                  <a:srgbClr val="0C2E86"/>
                </a:solidFill>
              </a:rPr>
              <a:t>Tightly Coupled FPGA accelerators – Front Side (Processor) Bus</a:t>
            </a:r>
          </a:p>
        </p:txBody>
      </p:sp>
      <p:pic>
        <p:nvPicPr>
          <p:cNvPr id="26627" name="Picture 3" descr="GJ7M3356A"/>
          <p:cNvPicPr>
            <a:picLocks noChangeAspect="1" noChangeArrowheads="1"/>
          </p:cNvPicPr>
          <p:nvPr/>
        </p:nvPicPr>
        <p:blipFill>
          <a:blip r:embed="rId4" cstate="print"/>
          <a:srcRect/>
          <a:stretch>
            <a:fillRect/>
          </a:stretch>
        </p:blipFill>
        <p:spPr bwMode="auto">
          <a:xfrm>
            <a:off x="4531549" y="2552688"/>
            <a:ext cx="4608513" cy="3302000"/>
          </a:xfrm>
          <a:prstGeom prst="rect">
            <a:avLst/>
          </a:prstGeom>
          <a:noFill/>
          <a:ln w="9525">
            <a:noFill/>
            <a:miter lim="800000"/>
            <a:headEnd/>
            <a:tailEnd/>
          </a:ln>
        </p:spPr>
      </p:pic>
      <p:sp>
        <p:nvSpPr>
          <p:cNvPr id="26628" name="Oval 4"/>
          <p:cNvSpPr>
            <a:spLocks noChangeArrowheads="1"/>
          </p:cNvSpPr>
          <p:nvPr/>
        </p:nvSpPr>
        <p:spPr bwMode="auto">
          <a:xfrm>
            <a:off x="6226206" y="4268799"/>
            <a:ext cx="609600" cy="609600"/>
          </a:xfrm>
          <a:prstGeom prst="ellipse">
            <a:avLst/>
          </a:prstGeom>
          <a:noFill/>
          <a:ln w="76200" algn="ctr">
            <a:solidFill>
              <a:srgbClr val="FF3300"/>
            </a:solidFill>
            <a:round/>
            <a:headEnd/>
            <a:tailEnd/>
          </a:ln>
        </p:spPr>
        <p:txBody>
          <a:bodyPr wrap="none" lIns="91350" tIns="45677" rIns="91350" bIns="45677" anchor="ctr"/>
          <a:lstStyle/>
          <a:p>
            <a:endParaRPr lang="en-US"/>
          </a:p>
        </p:txBody>
      </p:sp>
      <p:pic>
        <p:nvPicPr>
          <p:cNvPr id="26631" name="Picture 7" descr="XD2000i_stack"/>
          <p:cNvPicPr>
            <a:picLocks noChangeAspect="1" noChangeArrowheads="1"/>
          </p:cNvPicPr>
          <p:nvPr/>
        </p:nvPicPr>
        <p:blipFill>
          <a:blip r:embed="rId5" cstate="print"/>
          <a:srcRect/>
          <a:stretch>
            <a:fillRect/>
          </a:stretch>
        </p:blipFill>
        <p:spPr bwMode="auto">
          <a:xfrm>
            <a:off x="628596" y="4731232"/>
            <a:ext cx="1165120" cy="1545786"/>
          </a:xfrm>
          <a:prstGeom prst="rect">
            <a:avLst/>
          </a:prstGeom>
          <a:noFill/>
          <a:ln w="9525">
            <a:noFill/>
            <a:miter lim="800000"/>
            <a:headEnd/>
            <a:tailEnd/>
          </a:ln>
        </p:spPr>
      </p:pic>
      <p:pic>
        <p:nvPicPr>
          <p:cNvPr id="15" name="Picture 3" descr="XDI_2007_logo_rgb.jpg"/>
          <p:cNvPicPr>
            <a:picLocks noChangeAspect="1"/>
          </p:cNvPicPr>
          <p:nvPr/>
        </p:nvPicPr>
        <p:blipFill>
          <a:blip r:embed="rId6" cstate="print"/>
          <a:srcRect/>
          <a:stretch>
            <a:fillRect/>
          </a:stretch>
        </p:blipFill>
        <p:spPr bwMode="auto">
          <a:xfrm>
            <a:off x="299979" y="6331864"/>
            <a:ext cx="1690678" cy="366952"/>
          </a:xfrm>
          <a:prstGeom prst="rect">
            <a:avLst/>
          </a:prstGeom>
          <a:noFill/>
          <a:ln w="9525">
            <a:noFill/>
            <a:miter lim="800000"/>
            <a:headEnd/>
            <a:tailEnd/>
          </a:ln>
        </p:spPr>
      </p:pic>
      <p:sp>
        <p:nvSpPr>
          <p:cNvPr id="16" name="Rectangle 2"/>
          <p:cNvSpPr txBox="1">
            <a:spLocks noChangeArrowheads="1"/>
          </p:cNvSpPr>
          <p:nvPr/>
        </p:nvSpPr>
        <p:spPr bwMode="auto">
          <a:xfrm>
            <a:off x="226956" y="179343"/>
            <a:ext cx="8237537" cy="4508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defTabSz="913548" eaLnBrk="1" hangingPunct="1">
              <a:lnSpc>
                <a:spcPct val="90000"/>
              </a:lnSpc>
              <a:spcBef>
                <a:spcPct val="30000"/>
              </a:spcBef>
              <a:defRPr/>
            </a:pPr>
            <a:r>
              <a:rPr lang="en-US" sz="2800" kern="0" dirty="0" smtClean="0">
                <a:solidFill>
                  <a:srgbClr val="0C2E86"/>
                </a:solidFill>
                <a:effectLst/>
                <a:latin typeface="+mj-lt"/>
                <a:ea typeface="+mj-ea"/>
                <a:cs typeface="Arial" pitchFamily="34" charset="0"/>
              </a:rPr>
              <a:t>Phase 2 Study</a:t>
            </a:r>
          </a:p>
        </p:txBody>
      </p:sp>
      <p:pic>
        <p:nvPicPr>
          <p:cNvPr id="26633" name="Picture 9" descr="M2_COMPUTE_PHOTO_NO_VS2"/>
          <p:cNvPicPr>
            <a:picLocks noChangeAspect="1" noChangeArrowheads="1"/>
          </p:cNvPicPr>
          <p:nvPr/>
        </p:nvPicPr>
        <p:blipFill>
          <a:blip r:embed="rId7" cstate="print"/>
          <a:srcRect/>
          <a:stretch>
            <a:fillRect/>
          </a:stretch>
        </p:blipFill>
        <p:spPr bwMode="auto">
          <a:xfrm>
            <a:off x="2230455" y="4880558"/>
            <a:ext cx="1787490" cy="1250413"/>
          </a:xfrm>
          <a:prstGeom prst="rect">
            <a:avLst/>
          </a:prstGeom>
          <a:noFill/>
          <a:ln w="9525">
            <a:noFill/>
            <a:miter lim="800000"/>
            <a:headEnd/>
            <a:tailEnd/>
          </a:ln>
        </p:spPr>
      </p:pic>
      <p:sp>
        <p:nvSpPr>
          <p:cNvPr id="26635" name="Line 11"/>
          <p:cNvSpPr>
            <a:spLocks noChangeShapeType="1"/>
          </p:cNvSpPr>
          <p:nvPr/>
        </p:nvSpPr>
        <p:spPr bwMode="auto">
          <a:xfrm flipV="1">
            <a:off x="3841740" y="4571999"/>
            <a:ext cx="2254259" cy="573110"/>
          </a:xfrm>
          <a:prstGeom prst="line">
            <a:avLst/>
          </a:prstGeom>
          <a:noFill/>
          <a:ln w="76200">
            <a:solidFill>
              <a:srgbClr val="FF3300"/>
            </a:solidFill>
            <a:round/>
            <a:headEnd/>
            <a:tailEnd type="triangle" w="med" len="med"/>
          </a:ln>
        </p:spPr>
        <p:txBody>
          <a:bodyPr wrap="none" lIns="91350" tIns="45677" rIns="91350" bIns="45677" anchor="ctr"/>
          <a:lstStyle/>
          <a:p>
            <a:endParaRPr lang="en-US"/>
          </a:p>
        </p:txBody>
      </p:sp>
      <p:sp>
        <p:nvSpPr>
          <p:cNvPr id="17" name="Line 4"/>
          <p:cNvSpPr>
            <a:spLocks noChangeShapeType="1"/>
          </p:cNvSpPr>
          <p:nvPr/>
        </p:nvSpPr>
        <p:spPr bwMode="auto">
          <a:xfrm>
            <a:off x="3733807" y="3027365"/>
            <a:ext cx="2133601" cy="325443"/>
          </a:xfrm>
          <a:prstGeom prst="line">
            <a:avLst/>
          </a:prstGeom>
          <a:noFill/>
          <a:ln w="76200">
            <a:solidFill>
              <a:srgbClr val="FF3300"/>
            </a:solidFill>
            <a:round/>
            <a:headEnd/>
            <a:tailEnd type="triangle" w="med" len="med"/>
          </a:ln>
          <a:effectLst/>
        </p:spPr>
        <p:txBody>
          <a:bodyPr wrap="none" lIns="91350" tIns="45677" rIns="91350" bIns="45677" anchor="ctr"/>
          <a:lstStyle/>
          <a:p>
            <a:endParaRPr lang="en-US"/>
          </a:p>
        </p:txBody>
      </p:sp>
      <p:sp>
        <p:nvSpPr>
          <p:cNvPr id="18" name="Oval 5"/>
          <p:cNvSpPr>
            <a:spLocks noChangeArrowheads="1"/>
          </p:cNvSpPr>
          <p:nvPr/>
        </p:nvSpPr>
        <p:spPr bwMode="auto">
          <a:xfrm>
            <a:off x="5943600" y="3148017"/>
            <a:ext cx="609600" cy="609600"/>
          </a:xfrm>
          <a:prstGeom prst="ellipse">
            <a:avLst/>
          </a:prstGeom>
          <a:noFill/>
          <a:ln w="76200" algn="ctr">
            <a:solidFill>
              <a:srgbClr val="FF3300"/>
            </a:solidFill>
            <a:round/>
            <a:headEnd/>
            <a:tailEnd/>
          </a:ln>
          <a:effectLst/>
        </p:spPr>
        <p:txBody>
          <a:bodyPr wrap="none" lIns="91350" tIns="45677" rIns="91350" bIns="45677" anchor="ctr"/>
          <a:lstStyle/>
          <a:p>
            <a:endParaRPr lang="en-US"/>
          </a:p>
        </p:txBody>
      </p:sp>
      <p:pic>
        <p:nvPicPr>
          <p:cNvPr id="19" name="Picture 8" descr="PCIe_Data"/>
          <p:cNvPicPr>
            <a:picLocks noChangeAspect="1" noChangeArrowheads="1"/>
          </p:cNvPicPr>
          <p:nvPr/>
        </p:nvPicPr>
        <p:blipFill>
          <a:blip r:embed="rId8" cstate="print"/>
          <a:srcRect/>
          <a:stretch>
            <a:fillRect/>
          </a:stretch>
        </p:blipFill>
        <p:spPr bwMode="auto">
          <a:xfrm>
            <a:off x="2230463" y="2807970"/>
            <a:ext cx="1503345" cy="913143"/>
          </a:xfrm>
          <a:prstGeom prst="rect">
            <a:avLst/>
          </a:prstGeom>
          <a:noFill/>
        </p:spPr>
      </p:pic>
      <p:graphicFrame>
        <p:nvGraphicFramePr>
          <p:cNvPr id="20" name="Object 9"/>
          <p:cNvGraphicFramePr>
            <a:graphicFrameLocks noChangeAspect="1"/>
          </p:cNvGraphicFramePr>
          <p:nvPr/>
        </p:nvGraphicFramePr>
        <p:xfrm>
          <a:off x="2781300" y="6130962"/>
          <a:ext cx="1600200" cy="425450"/>
        </p:xfrm>
        <a:graphic>
          <a:graphicData uri="http://schemas.openxmlformats.org/presentationml/2006/ole">
            <p:oleObj spid="_x0000_s4354049" name="Visio" r:id="rId9" imgW="1125998" imgH="300466" progId="">
              <p:embed/>
            </p:oleObj>
          </a:graphicData>
        </a:graphic>
      </p:graphicFrame>
      <p:graphicFrame>
        <p:nvGraphicFramePr>
          <p:cNvPr id="4354050" name="Object 2"/>
          <p:cNvGraphicFramePr>
            <a:graphicFrameLocks noChangeAspect="1"/>
          </p:cNvGraphicFramePr>
          <p:nvPr/>
        </p:nvGraphicFramePr>
        <p:xfrm flipV="1">
          <a:off x="2230462" y="3830652"/>
          <a:ext cx="917539" cy="243949"/>
        </p:xfrm>
        <a:graphic>
          <a:graphicData uri="http://schemas.openxmlformats.org/presentationml/2006/ole">
            <p:oleObj spid="_x0000_s4354050" name="Visio" r:id="rId10" imgW="1125998" imgH="300466" progId="">
              <p:embed/>
            </p:oleObj>
          </a:graphicData>
        </a:graphic>
      </p:graphicFrame>
      <p:sp>
        <p:nvSpPr>
          <p:cNvPr id="26634" name="Line 10"/>
          <p:cNvSpPr>
            <a:spLocks noChangeShapeType="1"/>
          </p:cNvSpPr>
          <p:nvPr/>
        </p:nvSpPr>
        <p:spPr bwMode="auto">
          <a:xfrm flipV="1">
            <a:off x="1614455" y="4572005"/>
            <a:ext cx="4481553" cy="446088"/>
          </a:xfrm>
          <a:prstGeom prst="line">
            <a:avLst/>
          </a:prstGeom>
          <a:noFill/>
          <a:ln w="76200">
            <a:solidFill>
              <a:srgbClr val="FF3300"/>
            </a:solidFill>
            <a:round/>
            <a:headEnd/>
            <a:tailEnd type="triangle" w="med" len="med"/>
          </a:ln>
        </p:spPr>
        <p:txBody>
          <a:bodyPr wrap="none" lIns="91350" tIns="45677" rIns="91350" bIns="45677" anchor="ctr"/>
          <a:lstStyle/>
          <a:p>
            <a:endParaRPr lang="en-US"/>
          </a:p>
        </p:txBody>
      </p:sp>
      <p:sp>
        <p:nvSpPr>
          <p:cNvPr id="22" name="Rectangle 2"/>
          <p:cNvSpPr txBox="1">
            <a:spLocks noChangeArrowheads="1"/>
          </p:cNvSpPr>
          <p:nvPr/>
        </p:nvSpPr>
        <p:spPr bwMode="auto">
          <a:xfrm>
            <a:off x="124622" y="2380769"/>
            <a:ext cx="4374361" cy="7561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defTabSz="913548" eaLnBrk="1" hangingPunct="1">
              <a:lnSpc>
                <a:spcPct val="90000"/>
              </a:lnSpc>
              <a:spcBef>
                <a:spcPct val="30000"/>
              </a:spcBef>
              <a:defRPr/>
            </a:pPr>
            <a:r>
              <a:rPr lang="en-US" sz="1600" kern="0" dirty="0" smtClean="0">
                <a:solidFill>
                  <a:srgbClr val="0C2E86"/>
                </a:solidFill>
                <a:effectLst/>
                <a:latin typeface="+mj-lt"/>
                <a:ea typeface="+mj-ea"/>
                <a:cs typeface="+mj-cs"/>
              </a:rPr>
              <a:t>Loosely Coupled FPGA accelerators -- PCIe</a:t>
            </a:r>
          </a:p>
        </p:txBody>
      </p:sp>
      <p:sp>
        <p:nvSpPr>
          <p:cNvPr id="24" name="TextBox 23"/>
          <p:cNvSpPr txBox="1"/>
          <p:nvPr/>
        </p:nvSpPr>
        <p:spPr>
          <a:xfrm>
            <a:off x="2781309" y="1201712"/>
            <a:ext cx="184731" cy="400110"/>
          </a:xfrm>
          <a:prstGeom prst="rect">
            <a:avLst/>
          </a:prstGeom>
          <a:noFill/>
        </p:spPr>
        <p:txBody>
          <a:bodyPr wrap="none" lIns="91350" tIns="45677" rIns="91350" bIns="45677" rtlCol="0">
            <a:spAutoFit/>
          </a:bodyPr>
          <a:lstStyle/>
          <a:p>
            <a:pPr algn="l"/>
            <a:endParaRPr lang="en-US" dirty="0">
              <a:effectLst/>
            </a:endParaRPr>
          </a:p>
        </p:txBody>
      </p:sp>
      <p:sp>
        <p:nvSpPr>
          <p:cNvPr id="25" name="Rectangle 24"/>
          <p:cNvSpPr/>
          <p:nvPr/>
        </p:nvSpPr>
        <p:spPr>
          <a:xfrm>
            <a:off x="226958" y="961854"/>
            <a:ext cx="8726607" cy="1298730"/>
          </a:xfrm>
          <a:prstGeom prst="rect">
            <a:avLst/>
          </a:prstGeom>
        </p:spPr>
        <p:txBody>
          <a:bodyPr wrap="square" lIns="91350" tIns="45677" rIns="91350" bIns="45677">
            <a:spAutoFit/>
          </a:bodyPr>
          <a:lstStyle/>
          <a:p>
            <a:pPr marL="225168" indent="-225168" algn="l" eaLnBrk="1" hangingPunct="1">
              <a:lnSpc>
                <a:spcPct val="80000"/>
              </a:lnSpc>
              <a:spcBef>
                <a:spcPct val="30000"/>
              </a:spcBef>
              <a:buFontTx/>
              <a:buChar char="•"/>
            </a:pPr>
            <a:r>
              <a:rPr lang="en-US" sz="1600" b="0" kern="0" dirty="0" smtClean="0">
                <a:solidFill>
                  <a:srgbClr val="0C2E86"/>
                </a:solidFill>
                <a:effectLst/>
                <a:latin typeface="Verdana"/>
              </a:rPr>
              <a:t>Offload FFTs and other parts of SARMTI to FPGA(s)</a:t>
            </a:r>
          </a:p>
          <a:p>
            <a:pPr marL="566089" lvl="1" indent="-226754" algn="l" eaLnBrk="1" hangingPunct="1">
              <a:lnSpc>
                <a:spcPct val="80000"/>
              </a:lnSpc>
              <a:spcBef>
                <a:spcPct val="30000"/>
              </a:spcBef>
              <a:buSzPct val="130000"/>
              <a:buFont typeface="Verdana" pitchFamily="34" charset="0"/>
              <a:buChar char="–"/>
            </a:pPr>
            <a:r>
              <a:rPr lang="en-US" sz="1600" b="0" kern="0" dirty="0" smtClean="0">
                <a:solidFill>
                  <a:srgbClr val="0C2E86"/>
                </a:solidFill>
                <a:effectLst/>
                <a:latin typeface="Verdana"/>
              </a:rPr>
              <a:t>Xilinx* FPGAs/Nallatech* PCIe and In-Socket Accelerator Modules</a:t>
            </a:r>
          </a:p>
          <a:p>
            <a:pPr marL="566089" lvl="1" indent="-226754" algn="l" eaLnBrk="1" hangingPunct="1">
              <a:lnSpc>
                <a:spcPct val="80000"/>
              </a:lnSpc>
              <a:spcBef>
                <a:spcPct val="30000"/>
              </a:spcBef>
              <a:buSzPct val="130000"/>
              <a:buFont typeface="Verdana" pitchFamily="34" charset="0"/>
              <a:buChar char="–"/>
            </a:pPr>
            <a:r>
              <a:rPr lang="en-US" sz="1600" b="0" kern="0" dirty="0" smtClean="0">
                <a:solidFill>
                  <a:srgbClr val="0C2E86"/>
                </a:solidFill>
                <a:effectLst/>
                <a:latin typeface="Verdana"/>
              </a:rPr>
              <a:t>Altera* FPGAs/XtremeData* In-Socket Accelerator Modules</a:t>
            </a:r>
          </a:p>
          <a:p>
            <a:pPr marL="215654" indent="-226754" algn="l" eaLnBrk="1" hangingPunct="1">
              <a:lnSpc>
                <a:spcPct val="80000"/>
              </a:lnSpc>
              <a:spcBef>
                <a:spcPct val="30000"/>
              </a:spcBef>
              <a:buFontTx/>
              <a:buChar char="•"/>
            </a:pPr>
            <a:r>
              <a:rPr lang="en-US" sz="1600" b="0" kern="0" dirty="0" smtClean="0">
                <a:solidFill>
                  <a:srgbClr val="0C2E86"/>
                </a:solidFill>
                <a:effectLst/>
                <a:latin typeface="Verdana"/>
                <a:sym typeface="Wingdings" pitchFamily="2" charset="2"/>
              </a:rPr>
              <a:t>Demonstrate effectiveness of Intel® QuickAssist Acceleration Abstraction Layer (AAL)</a:t>
            </a:r>
            <a:endParaRPr lang="en-US" sz="1600" b="0" kern="0" dirty="0">
              <a:solidFill>
                <a:srgbClr val="0C2E86"/>
              </a:solidFill>
              <a:effectLst/>
              <a:latin typeface="Verdana"/>
              <a:sym typeface="Wingdings" pitchFamily="2" charset="2"/>
            </a:endParaRPr>
          </a:p>
        </p:txBody>
      </p:sp>
      <p:sp>
        <p:nvSpPr>
          <p:cNvPr id="21" name="Text Box 5"/>
          <p:cNvSpPr txBox="1">
            <a:spLocks noChangeArrowheads="1"/>
          </p:cNvSpPr>
          <p:nvPr/>
        </p:nvSpPr>
        <p:spPr bwMode="auto">
          <a:xfrm>
            <a:off x="2362200" y="6488755"/>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effectLst/>
                <a:latin typeface="Arial" charset="0"/>
                <a:cs typeface="Arial" charset="0"/>
              </a:rPr>
              <a:t>Intel® and the Intel logo are registered trademarks of Intel Corporation in the United States and other </a:t>
            </a:r>
            <a:r>
              <a:rPr lang="en-US" sz="900" dirty="0" smtClean="0">
                <a:effectLst/>
                <a:latin typeface="Arial" charset="0"/>
                <a:cs typeface="Arial" charset="0"/>
              </a:rPr>
              <a:t>countries</a:t>
            </a:r>
          </a:p>
          <a:p>
            <a:pPr algn="l" rtl="0" eaLnBrk="0" fontAlgn="base" hangingPunct="0">
              <a:spcBef>
                <a:spcPct val="0"/>
              </a:spcBef>
              <a:spcAft>
                <a:spcPct val="0"/>
              </a:spcAft>
            </a:pPr>
            <a:r>
              <a:rPr lang="en-US" sz="900" dirty="0" smtClean="0">
                <a:effectLst/>
                <a:latin typeface="Arial" charset="0"/>
                <a:cs typeface="Arial" charset="0"/>
              </a:rPr>
              <a:t>* Other names and brands may be claimed as the property of others </a:t>
            </a:r>
            <a:endParaRPr lang="en-US" sz="900" dirty="0">
              <a:effectLst/>
              <a:latin typeface="Arial" charset="0"/>
              <a:cs typeface="Arial" charset="0"/>
            </a:endParaRPr>
          </a:p>
        </p:txBody>
      </p:sp>
      <p:sp>
        <p:nvSpPr>
          <p:cNvPr id="23"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b="0">
                <a:effectLst/>
                <a:cs typeface="Arial" pitchFamily="34" charset="0"/>
              </a:rPr>
              <a:pPr algn="l" rtl="0" eaLnBrk="0" fontAlgn="base" hangingPunct="0">
                <a:spcBef>
                  <a:spcPct val="0"/>
                </a:spcBef>
                <a:spcAft>
                  <a:spcPct val="0"/>
                </a:spcAft>
              </a:pPr>
              <a:t>17</a:t>
            </a:fld>
            <a:endParaRPr lang="en-US" sz="900" b="0" dirty="0">
              <a:effectLst/>
              <a:cs typeface="Arial" pitchFamily="34" charset="0"/>
            </a:endParaRPr>
          </a:p>
        </p:txBody>
      </p:sp>
      <p:sp>
        <p:nvSpPr>
          <p:cNvPr id="26" name="Rounded Rectangle 25"/>
          <p:cNvSpPr/>
          <p:nvPr/>
        </p:nvSpPr>
        <p:spPr bwMode="auto">
          <a:xfrm>
            <a:off x="5075312" y="5802340"/>
            <a:ext cx="3878253" cy="657243"/>
          </a:xfrm>
          <a:prstGeom prst="roundRect">
            <a:avLst/>
          </a:prstGeom>
          <a:solidFill>
            <a:srgbClr val="FFCC99"/>
          </a:solidFill>
          <a:ln w="9525" cap="flat" cmpd="sng" algn="ctr">
            <a:solidFill>
              <a:srgbClr val="3366CC"/>
            </a:solidFill>
            <a:prstDash val="solid"/>
            <a:round/>
            <a:headEnd type="none" w="med" len="med"/>
            <a:tailEnd type="none" w="med" len="med"/>
          </a:ln>
          <a:effectLst>
            <a:innerShdw blurRad="114300">
              <a:prstClr val="black"/>
            </a:innerShdw>
          </a:effectLst>
        </p:spPr>
        <p:txBody>
          <a:bodyPr vert="horz" wrap="square" lIns="0" tIns="0" rIns="0" bIns="0" numCol="1" rtlCol="0" anchor="ctr" anchorCtr="0" compatLnSpc="1">
            <a:prstTxWarp prst="textNoShape">
              <a:avLst/>
            </a:prstTxWarp>
          </a:bodyPr>
          <a:lstStyle/>
          <a:p>
            <a:pPr marL="0" marR="0" indent="0" defTabSz="914400" rtl="0" eaLnBrk="1" fontAlgn="base" latinLnBrk="0" hangingPunct="1">
              <a:lnSpc>
                <a:spcPct val="80000"/>
              </a:lnSpc>
              <a:spcBef>
                <a:spcPct val="20000"/>
              </a:spcBef>
              <a:spcAft>
                <a:spcPct val="0"/>
              </a:spcAft>
              <a:buClrTx/>
              <a:buSzTx/>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Results: &lt;1s times achievable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4294967295"/>
          </p:nvPr>
        </p:nvSpPr>
        <p:spPr>
          <a:xfrm>
            <a:off x="446031" y="1239867"/>
            <a:ext cx="8204256" cy="4343400"/>
          </a:xfrm>
        </p:spPr>
        <p:txBody>
          <a:bodyPr/>
          <a:lstStyle/>
          <a:p>
            <a:pPr eaLnBrk="1" hangingPunct="1"/>
            <a:r>
              <a:rPr lang="en-US" sz="1600" dirty="0" smtClean="0">
                <a:solidFill>
                  <a:srgbClr val="0C2E86"/>
                </a:solidFill>
                <a:latin typeface="Verdana" pitchFamily="34" charset="0"/>
              </a:rPr>
              <a:t>Low level software runtime layer</a:t>
            </a:r>
          </a:p>
          <a:p>
            <a:pPr eaLnBrk="1" hangingPunct="1"/>
            <a:r>
              <a:rPr lang="en-US" sz="1600" dirty="0" smtClean="0">
                <a:solidFill>
                  <a:srgbClr val="0C2E86"/>
                </a:solidFill>
                <a:latin typeface="Verdana" pitchFamily="34" charset="0"/>
              </a:rPr>
              <a:t>Service Oriented Architecture (SOA)</a:t>
            </a:r>
          </a:p>
          <a:p>
            <a:pPr marL="569382" lvl="1" indent="-225215" eaLnBrk="1" hangingPunct="1"/>
            <a:r>
              <a:rPr lang="en-US" sz="1600" dirty="0" smtClean="0">
                <a:solidFill>
                  <a:srgbClr val="0C2E86"/>
                </a:solidFill>
                <a:latin typeface="Verdana" pitchFamily="34" charset="0"/>
              </a:rPr>
              <a:t>Publish/Request service model: database of acceleration functions</a:t>
            </a:r>
          </a:p>
          <a:p>
            <a:pPr marL="569382" lvl="1" indent="-225215" eaLnBrk="1" hangingPunct="1"/>
            <a:r>
              <a:rPr lang="en-US" sz="1600" dirty="0" smtClean="0">
                <a:solidFill>
                  <a:srgbClr val="0C2E86"/>
                </a:solidFill>
                <a:latin typeface="Verdana" pitchFamily="34" charset="0"/>
              </a:rPr>
              <a:t>Virtualizes accelerators: multiple calls operate seamlessly</a:t>
            </a:r>
          </a:p>
          <a:p>
            <a:pPr marL="569382" lvl="1" indent="-225215" eaLnBrk="1" hangingPunct="1"/>
            <a:r>
              <a:rPr lang="en-US" sz="1600" dirty="0" smtClean="0">
                <a:solidFill>
                  <a:srgbClr val="0C2E86"/>
                </a:solidFill>
                <a:latin typeface="Verdana" pitchFamily="34" charset="0"/>
              </a:rPr>
              <a:t>Implements system-wide resource aggregation and sharing policies</a:t>
            </a:r>
          </a:p>
          <a:p>
            <a:pPr marL="218871" eaLnBrk="1" hangingPunct="1"/>
            <a:r>
              <a:rPr lang="en-US" sz="1600" dirty="0" smtClean="0">
                <a:solidFill>
                  <a:srgbClr val="0C2E86"/>
                </a:solidFill>
                <a:latin typeface="Verdana" pitchFamily="34" charset="0"/>
              </a:rPr>
              <a:t>Abstracts hardware details from application</a:t>
            </a:r>
          </a:p>
          <a:p>
            <a:pPr marL="569382" lvl="1" indent="-225215" eaLnBrk="1" hangingPunct="1"/>
            <a:r>
              <a:rPr lang="en-US" sz="1600" dirty="0" smtClean="0">
                <a:solidFill>
                  <a:srgbClr val="0C2E86"/>
                </a:solidFill>
                <a:latin typeface="Verdana" pitchFamily="34" charset="0"/>
              </a:rPr>
              <a:t>Optimizes memory interaction between accelerators and operating system</a:t>
            </a:r>
          </a:p>
          <a:p>
            <a:pPr marL="569382" lvl="1" indent="-225215" eaLnBrk="1" hangingPunct="1"/>
            <a:r>
              <a:rPr lang="en-US" sz="1600" dirty="0" smtClean="0">
                <a:solidFill>
                  <a:srgbClr val="0C2E86"/>
                </a:solidFill>
                <a:latin typeface="Verdana" pitchFamily="34" charset="0"/>
              </a:rPr>
              <a:t>Provides dynamic interface binding to acceleration packages</a:t>
            </a:r>
          </a:p>
          <a:p>
            <a:pPr marL="569382" lvl="1" indent="-225215" eaLnBrk="1" hangingPunct="1"/>
            <a:r>
              <a:rPr lang="en-US" sz="1600" dirty="0" smtClean="0">
                <a:solidFill>
                  <a:srgbClr val="0C2E86"/>
                </a:solidFill>
                <a:latin typeface="Verdana" pitchFamily="34" charset="0"/>
              </a:rPr>
              <a:t>Dynamically reconfigures FPGAs</a:t>
            </a:r>
          </a:p>
          <a:p>
            <a:pPr eaLnBrk="1" hangingPunct="1"/>
            <a:r>
              <a:rPr lang="en-US" sz="1600" dirty="0" smtClean="0">
                <a:solidFill>
                  <a:srgbClr val="0C2E86"/>
                </a:solidFill>
                <a:latin typeface="Verdana" pitchFamily="34" charset="0"/>
              </a:rPr>
              <a:t>Handles all types of accelerated workloads</a:t>
            </a:r>
          </a:p>
          <a:p>
            <a:pPr marL="569382" lvl="1" indent="-225215" eaLnBrk="1" hangingPunct="1"/>
            <a:r>
              <a:rPr lang="en-US" sz="1600" dirty="0" smtClean="0">
                <a:solidFill>
                  <a:srgbClr val="0C2E86"/>
                </a:solidFill>
                <a:latin typeface="Verdana" pitchFamily="34" charset="0"/>
              </a:rPr>
              <a:t>Data parallel and/or task parallel</a:t>
            </a:r>
          </a:p>
          <a:p>
            <a:pPr marL="569382" lvl="1" indent="-225215" eaLnBrk="1" hangingPunct="1"/>
            <a:r>
              <a:rPr lang="en-US" sz="1600" dirty="0" smtClean="0">
                <a:solidFill>
                  <a:srgbClr val="0C2E86"/>
                </a:solidFill>
                <a:latin typeface="Verdana" pitchFamily="34" charset="0"/>
              </a:rPr>
              <a:t>Asynchronous programming model: optimized for concurrent task processing</a:t>
            </a:r>
          </a:p>
          <a:p>
            <a:pPr marL="569382" lvl="1" indent="-225215" eaLnBrk="1" hangingPunct="1"/>
            <a:r>
              <a:rPr lang="en-US" sz="1600" dirty="0" smtClean="0">
                <a:solidFill>
                  <a:srgbClr val="0C2E86"/>
                </a:solidFill>
                <a:latin typeface="Verdana" pitchFamily="34" charset="0"/>
              </a:rPr>
              <a:t>Very large to small data sets; streaming data</a:t>
            </a:r>
          </a:p>
          <a:p>
            <a:pPr eaLnBrk="1" hangingPunct="1"/>
            <a:r>
              <a:rPr lang="en-US" sz="1600" dirty="0" smtClean="0">
                <a:solidFill>
                  <a:srgbClr val="0C2E86"/>
                </a:solidFill>
                <a:latin typeface="Verdana" pitchFamily="34" charset="0"/>
              </a:rPr>
              <a:t>Designed to be compatible with existing software development frameworks</a:t>
            </a:r>
          </a:p>
        </p:txBody>
      </p:sp>
      <p:sp>
        <p:nvSpPr>
          <p:cNvPr id="71683" name="Rectangle 4"/>
          <p:cNvSpPr>
            <a:spLocks/>
          </p:cNvSpPr>
          <p:nvPr/>
        </p:nvSpPr>
        <p:spPr bwMode="auto">
          <a:xfrm>
            <a:off x="228602" y="69812"/>
            <a:ext cx="8915400" cy="839799"/>
          </a:xfrm>
          <a:prstGeom prst="rect">
            <a:avLst/>
          </a:prstGeom>
          <a:noFill/>
          <a:ln w="9525">
            <a:noFill/>
            <a:miter lim="800000"/>
            <a:headEnd/>
            <a:tailEnd/>
          </a:ln>
        </p:spPr>
        <p:txBody>
          <a:bodyPr lIns="91350" tIns="45677" rIns="45677" bIns="45677" anchor="ctr"/>
          <a:lstStyle/>
          <a:p>
            <a:pPr algn="l" rtl="0" eaLnBrk="0" fontAlgn="base" hangingPunct="0">
              <a:spcBef>
                <a:spcPct val="0"/>
              </a:spcBef>
              <a:spcAft>
                <a:spcPct val="0"/>
              </a:spcAft>
            </a:pPr>
            <a:r>
              <a:rPr lang="en-US" sz="2800" dirty="0">
                <a:solidFill>
                  <a:srgbClr val="0C2E86"/>
                </a:solidFill>
                <a:effectLst/>
                <a:latin typeface="+mj-lt"/>
                <a:cs typeface="Arial" pitchFamily="34" charset="0"/>
              </a:rPr>
              <a:t>Intel® QuickAssist Acceleration Abstraction Layer</a:t>
            </a:r>
          </a:p>
        </p:txBody>
      </p:sp>
      <p:sp>
        <p:nvSpPr>
          <p:cNvPr id="6" name="Rectangle 5"/>
          <p:cNvSpPr/>
          <p:nvPr/>
        </p:nvSpPr>
        <p:spPr bwMode="auto">
          <a:xfrm>
            <a:off x="7162802" y="6130960"/>
            <a:ext cx="1981200" cy="653194"/>
          </a:xfrm>
          <a:prstGeom prst="rect">
            <a:avLst/>
          </a:prstGeom>
          <a:solidFill>
            <a:srgbClr val="336699"/>
          </a:solidFill>
          <a:ln w="19050" cap="flat" cmpd="sng" algn="ctr">
            <a:noFill/>
            <a:prstDash val="solid"/>
            <a:round/>
            <a:headEnd type="none" w="med" len="med"/>
            <a:tailEnd type="none" w="med" len="med"/>
          </a:ln>
          <a:effectLst/>
        </p:spPr>
        <p:txBody>
          <a:bodyPr vert="horz" wrap="square" lIns="91350" tIns="45677" rIns="91350" bIns="45677" numCol="1" rtlCol="0" anchor="t" anchorCtr="0" compatLnSpc="1">
            <a:prstTxWarp prst="textNoShape">
              <a:avLst/>
            </a:prstTxWarp>
            <a:noAutofit/>
          </a:bodyPr>
          <a:lstStyle/>
          <a:p>
            <a:pPr defTabSz="913548"/>
            <a:endParaRPr lang="en-US" dirty="0" smtClean="0"/>
          </a:p>
        </p:txBody>
      </p:sp>
      <p:sp>
        <p:nvSpPr>
          <p:cNvPr id="7"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dissolve">
                                      <p:cBhvr>
                                        <p:cTn id="7" dur="500"/>
                                        <p:tgtEl>
                                          <p:spTgt spid="115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5714">
                                            <p:txEl>
                                              <p:pRg st="1" end="1"/>
                                            </p:txEl>
                                          </p:spTgt>
                                        </p:tgtEl>
                                        <p:attrNameLst>
                                          <p:attrName>style.visibility</p:attrName>
                                        </p:attrNameLst>
                                      </p:cBhvr>
                                      <p:to>
                                        <p:strVal val="visible"/>
                                      </p:to>
                                    </p:set>
                                    <p:animEffect transition="in" filter="dissolve">
                                      <p:cBhvr>
                                        <p:cTn id="12" dur="500"/>
                                        <p:tgtEl>
                                          <p:spTgt spid="11571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15714">
                                            <p:txEl>
                                              <p:pRg st="2" end="2"/>
                                            </p:txEl>
                                          </p:spTgt>
                                        </p:tgtEl>
                                        <p:attrNameLst>
                                          <p:attrName>style.visibility</p:attrName>
                                        </p:attrNameLst>
                                      </p:cBhvr>
                                      <p:to>
                                        <p:strVal val="visible"/>
                                      </p:to>
                                    </p:set>
                                    <p:animEffect transition="in" filter="dissolve">
                                      <p:cBhvr>
                                        <p:cTn id="15" dur="500"/>
                                        <p:tgtEl>
                                          <p:spTgt spid="11571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15714">
                                            <p:txEl>
                                              <p:pRg st="3" end="3"/>
                                            </p:txEl>
                                          </p:spTgt>
                                        </p:tgtEl>
                                        <p:attrNameLst>
                                          <p:attrName>style.visibility</p:attrName>
                                        </p:attrNameLst>
                                      </p:cBhvr>
                                      <p:to>
                                        <p:strVal val="visible"/>
                                      </p:to>
                                    </p:set>
                                    <p:animEffect transition="in" filter="dissolve">
                                      <p:cBhvr>
                                        <p:cTn id="18" dur="500"/>
                                        <p:tgtEl>
                                          <p:spTgt spid="115714">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15714">
                                            <p:txEl>
                                              <p:pRg st="6" end="6"/>
                                            </p:txEl>
                                          </p:spTgt>
                                        </p:tgtEl>
                                        <p:attrNameLst>
                                          <p:attrName>style.visibility</p:attrName>
                                        </p:attrNameLst>
                                      </p:cBhvr>
                                      <p:to>
                                        <p:strVal val="visible"/>
                                      </p:to>
                                    </p:set>
                                    <p:animEffect transition="in" filter="dissolve">
                                      <p:cBhvr>
                                        <p:cTn id="21" dur="500"/>
                                        <p:tgtEl>
                                          <p:spTgt spid="115714">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15714">
                                            <p:txEl>
                                              <p:pRg st="4" end="4"/>
                                            </p:txEl>
                                          </p:spTgt>
                                        </p:tgtEl>
                                        <p:attrNameLst>
                                          <p:attrName>style.visibility</p:attrName>
                                        </p:attrNameLst>
                                      </p:cBhvr>
                                      <p:to>
                                        <p:strVal val="visible"/>
                                      </p:to>
                                    </p:set>
                                    <p:animEffect transition="in" filter="dissolve">
                                      <p:cBhvr>
                                        <p:cTn id="24" dur="500"/>
                                        <p:tgtEl>
                                          <p:spTgt spid="115714">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15714">
                                            <p:txEl>
                                              <p:pRg st="5" end="5"/>
                                            </p:txEl>
                                          </p:spTgt>
                                        </p:tgtEl>
                                        <p:attrNameLst>
                                          <p:attrName>style.visibility</p:attrName>
                                        </p:attrNameLst>
                                      </p:cBhvr>
                                      <p:to>
                                        <p:strVal val="visible"/>
                                      </p:to>
                                    </p:set>
                                    <p:animEffect transition="in" filter="dissolve">
                                      <p:cBhvr>
                                        <p:cTn id="27" dur="500"/>
                                        <p:tgtEl>
                                          <p:spTgt spid="115714">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5714">
                                            <p:txEl>
                                              <p:pRg st="7" end="7"/>
                                            </p:txEl>
                                          </p:spTgt>
                                        </p:tgtEl>
                                        <p:attrNameLst>
                                          <p:attrName>style.visibility</p:attrName>
                                        </p:attrNameLst>
                                      </p:cBhvr>
                                      <p:to>
                                        <p:strVal val="visible"/>
                                      </p:to>
                                    </p:set>
                                    <p:animEffect transition="in" filter="dissolve">
                                      <p:cBhvr>
                                        <p:cTn id="30" dur="500"/>
                                        <p:tgtEl>
                                          <p:spTgt spid="115714">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15714">
                                            <p:txEl>
                                              <p:pRg st="8" end="8"/>
                                            </p:txEl>
                                          </p:spTgt>
                                        </p:tgtEl>
                                        <p:attrNameLst>
                                          <p:attrName>style.visibility</p:attrName>
                                        </p:attrNameLst>
                                      </p:cBhvr>
                                      <p:to>
                                        <p:strVal val="visible"/>
                                      </p:to>
                                    </p:set>
                                    <p:animEffect transition="in" filter="dissolve">
                                      <p:cBhvr>
                                        <p:cTn id="33" dur="500"/>
                                        <p:tgtEl>
                                          <p:spTgt spid="11571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5714">
                                            <p:txEl>
                                              <p:pRg st="9" end="9"/>
                                            </p:txEl>
                                          </p:spTgt>
                                        </p:tgtEl>
                                        <p:attrNameLst>
                                          <p:attrName>style.visibility</p:attrName>
                                        </p:attrNameLst>
                                      </p:cBhvr>
                                      <p:to>
                                        <p:strVal val="visible"/>
                                      </p:to>
                                    </p:set>
                                    <p:animEffect transition="in" filter="dissolve">
                                      <p:cBhvr>
                                        <p:cTn id="38" dur="500"/>
                                        <p:tgtEl>
                                          <p:spTgt spid="115714">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15714">
                                            <p:txEl>
                                              <p:pRg st="10" end="10"/>
                                            </p:txEl>
                                          </p:spTgt>
                                        </p:tgtEl>
                                        <p:attrNameLst>
                                          <p:attrName>style.visibility</p:attrName>
                                        </p:attrNameLst>
                                      </p:cBhvr>
                                      <p:to>
                                        <p:strVal val="visible"/>
                                      </p:to>
                                    </p:set>
                                    <p:animEffect transition="in" filter="dissolve">
                                      <p:cBhvr>
                                        <p:cTn id="41" dur="500"/>
                                        <p:tgtEl>
                                          <p:spTgt spid="115714">
                                            <p:txEl>
                                              <p:pRg st="10" end="1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15714">
                                            <p:txEl>
                                              <p:pRg st="11" end="11"/>
                                            </p:txEl>
                                          </p:spTgt>
                                        </p:tgtEl>
                                        <p:attrNameLst>
                                          <p:attrName>style.visibility</p:attrName>
                                        </p:attrNameLst>
                                      </p:cBhvr>
                                      <p:to>
                                        <p:strVal val="visible"/>
                                      </p:to>
                                    </p:set>
                                    <p:animEffect transition="in" filter="dissolve">
                                      <p:cBhvr>
                                        <p:cTn id="44" dur="500"/>
                                        <p:tgtEl>
                                          <p:spTgt spid="115714">
                                            <p:txEl>
                                              <p:pRg st="11" end="11"/>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15714">
                                            <p:txEl>
                                              <p:pRg st="12" end="12"/>
                                            </p:txEl>
                                          </p:spTgt>
                                        </p:tgtEl>
                                        <p:attrNameLst>
                                          <p:attrName>style.visibility</p:attrName>
                                        </p:attrNameLst>
                                      </p:cBhvr>
                                      <p:to>
                                        <p:strVal val="visible"/>
                                      </p:to>
                                    </p:set>
                                    <p:animEffect transition="in" filter="dissolve">
                                      <p:cBhvr>
                                        <p:cTn id="47" dur="500"/>
                                        <p:tgtEl>
                                          <p:spTgt spid="11571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5714">
                                            <p:txEl>
                                              <p:pRg st="13" end="13"/>
                                            </p:txEl>
                                          </p:spTgt>
                                        </p:tgtEl>
                                        <p:attrNameLst>
                                          <p:attrName>style.visibility</p:attrName>
                                        </p:attrNameLst>
                                      </p:cBhvr>
                                      <p:to>
                                        <p:strVal val="visible"/>
                                      </p:to>
                                    </p:set>
                                    <p:animEffect transition="in" filter="dissolve">
                                      <p:cBhvr>
                                        <p:cTn id="52" dur="500"/>
                                        <p:tgtEl>
                                          <p:spTgt spid="11571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ectangle 21"/>
          <p:cNvSpPr>
            <a:spLocks noChangeArrowheads="1"/>
          </p:cNvSpPr>
          <p:nvPr/>
        </p:nvSpPr>
        <p:spPr bwMode="auto">
          <a:xfrm>
            <a:off x="5410204" y="4086234"/>
            <a:ext cx="914400" cy="1524000"/>
          </a:xfrm>
          <a:prstGeom prst="rect">
            <a:avLst/>
          </a:prstGeom>
          <a:solidFill>
            <a:srgbClr val="99FF66"/>
          </a:solidFill>
          <a:ln w="9525">
            <a:solidFill>
              <a:schemeClr val="tx1"/>
            </a:solidFill>
            <a:miter lim="800000"/>
            <a:headEnd/>
            <a:tailEnd/>
          </a:ln>
        </p:spPr>
        <p:txBody>
          <a:bodyPr wrap="none" lIns="91350" tIns="45677" rIns="91350" bIns="45677" anchor="t"/>
          <a:lstStyle/>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 Module 4…</a:t>
            </a:r>
          </a:p>
          <a:p>
            <a:pPr algn="ctr" rtl="1"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a:t>
            </a: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9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p:txBody>
      </p:sp>
      <p:sp>
        <p:nvSpPr>
          <p:cNvPr id="39" name="Rectangle 21"/>
          <p:cNvSpPr>
            <a:spLocks noChangeArrowheads="1"/>
          </p:cNvSpPr>
          <p:nvPr/>
        </p:nvSpPr>
        <p:spPr bwMode="auto">
          <a:xfrm>
            <a:off x="5257800" y="4049721"/>
            <a:ext cx="914400" cy="1524000"/>
          </a:xfrm>
          <a:prstGeom prst="rect">
            <a:avLst/>
          </a:prstGeom>
          <a:solidFill>
            <a:srgbClr val="99FF66"/>
          </a:solidFill>
          <a:ln w="9525">
            <a:solidFill>
              <a:schemeClr val="tx1"/>
            </a:solidFill>
            <a:miter lim="800000"/>
            <a:headEnd/>
            <a:tailEnd/>
          </a:ln>
        </p:spPr>
        <p:txBody>
          <a:bodyPr wrap="none" lIns="91350" tIns="45677" rIns="91350" bIns="45677" anchor="t"/>
          <a:lstStyle/>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 Module 4…</a:t>
            </a:r>
          </a:p>
          <a:p>
            <a:pPr algn="ctr" rtl="1"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a:t>
            </a: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9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p:txBody>
      </p:sp>
      <p:sp>
        <p:nvSpPr>
          <p:cNvPr id="21506" name="Rectangle 4"/>
          <p:cNvSpPr>
            <a:spLocks/>
          </p:cNvSpPr>
          <p:nvPr/>
        </p:nvSpPr>
        <p:spPr bwMode="auto">
          <a:xfrm>
            <a:off x="457200" y="-295322"/>
            <a:ext cx="8229600" cy="1250950"/>
          </a:xfrm>
          <a:prstGeom prst="rect">
            <a:avLst/>
          </a:prstGeom>
          <a:noFill/>
          <a:ln w="9525">
            <a:noFill/>
            <a:miter lim="800000"/>
            <a:headEnd/>
            <a:tailEnd/>
          </a:ln>
        </p:spPr>
        <p:txBody>
          <a:bodyPr lIns="91350" tIns="45677" rIns="45677" bIns="45677" anchor="ctr"/>
          <a:lstStyle/>
          <a:p>
            <a:pPr algn="l">
              <a:tabLst>
                <a:tab pos="2740642" algn="l"/>
              </a:tabLst>
            </a:pPr>
            <a:r>
              <a:rPr lang="en-US" sz="2800" dirty="0">
                <a:solidFill>
                  <a:srgbClr val="0C2E86"/>
                </a:solidFill>
                <a:effectLst/>
                <a:latin typeface="+mj-lt"/>
                <a:ea typeface="MS PGothic" pitchFamily="34" charset="-128"/>
                <a:cs typeface="Arial" pitchFamily="34" charset="0"/>
              </a:rPr>
              <a:t>AAL Conceptual Model</a:t>
            </a:r>
          </a:p>
        </p:txBody>
      </p:sp>
      <p:sp>
        <p:nvSpPr>
          <p:cNvPr id="21507" name="Rectangle 15"/>
          <p:cNvSpPr>
            <a:spLocks noChangeArrowheads="1"/>
          </p:cNvSpPr>
          <p:nvPr/>
        </p:nvSpPr>
        <p:spPr bwMode="auto">
          <a:xfrm>
            <a:off x="609600" y="762009"/>
            <a:ext cx="5334000" cy="512733"/>
          </a:xfrm>
          <a:prstGeom prst="rect">
            <a:avLst/>
          </a:prstGeom>
          <a:solidFill>
            <a:srgbClr val="FFFF66"/>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600" b="0" dirty="0" smtClean="0">
                <a:solidFill>
                  <a:srgbClr val="111111"/>
                </a:solidFill>
                <a:effectLst/>
                <a:ea typeface="MS PGothic" pitchFamily="34" charset="-128"/>
                <a:cs typeface="Arial"/>
              </a:rPr>
              <a:t>Digital Signal Processing Application(s</a:t>
            </a:r>
            <a:r>
              <a:rPr lang="en-US" sz="1600" b="0" dirty="0">
                <a:solidFill>
                  <a:srgbClr val="111111"/>
                </a:solidFill>
                <a:effectLst/>
                <a:ea typeface="MS PGothic" pitchFamily="34" charset="-128"/>
                <a:cs typeface="Arial"/>
              </a:rPr>
              <a:t>)</a:t>
            </a:r>
          </a:p>
        </p:txBody>
      </p:sp>
      <p:sp>
        <p:nvSpPr>
          <p:cNvPr id="21508" name="Rectangle 16"/>
          <p:cNvSpPr>
            <a:spLocks noChangeArrowheads="1"/>
          </p:cNvSpPr>
          <p:nvPr/>
        </p:nvSpPr>
        <p:spPr bwMode="auto">
          <a:xfrm>
            <a:off x="609600" y="1274742"/>
            <a:ext cx="5334000" cy="731835"/>
          </a:xfrm>
          <a:prstGeom prst="rect">
            <a:avLst/>
          </a:prstGeom>
          <a:solidFill>
            <a:srgbClr val="FF9999"/>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600" b="0" dirty="0" smtClean="0">
                <a:solidFill>
                  <a:srgbClr val="111111"/>
                </a:solidFill>
                <a:effectLst/>
                <a:ea typeface="MS PGothic" pitchFamily="34" charset="-128"/>
                <a:cs typeface="Arial"/>
              </a:rPr>
              <a:t>Domain Accelerator </a:t>
            </a:r>
            <a:r>
              <a:rPr lang="en-US" sz="1600" b="0" dirty="0">
                <a:solidFill>
                  <a:srgbClr val="111111"/>
                </a:solidFill>
                <a:effectLst/>
                <a:ea typeface="MS PGothic" pitchFamily="34" charset="-128"/>
                <a:cs typeface="Arial"/>
              </a:rPr>
              <a:t>Libraries </a:t>
            </a:r>
          </a:p>
          <a:p>
            <a:pPr algn="ctr" rtl="1" eaLnBrk="0" fontAlgn="base" hangingPunct="0">
              <a:spcBef>
                <a:spcPct val="0"/>
              </a:spcBef>
              <a:spcAft>
                <a:spcPct val="0"/>
              </a:spcAft>
            </a:pPr>
            <a:r>
              <a:rPr lang="en-US" sz="1100" b="0" dirty="0">
                <a:solidFill>
                  <a:srgbClr val="111111"/>
                </a:solidFill>
                <a:effectLst/>
                <a:ea typeface="MS PGothic" pitchFamily="34" charset="-128"/>
                <a:cs typeface="Arial"/>
              </a:rPr>
              <a:t>(</a:t>
            </a:r>
            <a:r>
              <a:rPr lang="en-US" sz="1100" b="0" dirty="0" smtClean="0">
                <a:solidFill>
                  <a:srgbClr val="111111"/>
                </a:solidFill>
                <a:effectLst/>
                <a:ea typeface="MS PGothic" pitchFamily="34" charset="-128"/>
                <a:cs typeface="Arial"/>
              </a:rPr>
              <a:t>Intel® Performance Primitives, </a:t>
            </a:r>
            <a:r>
              <a:rPr lang="en-US" sz="1100" b="0" dirty="0" err="1" smtClean="0">
                <a:solidFill>
                  <a:srgbClr val="111111"/>
                </a:solidFill>
                <a:effectLst/>
                <a:ea typeface="MS PGothic" pitchFamily="34" charset="-128"/>
                <a:cs typeface="Arial"/>
              </a:rPr>
              <a:t>FPGAlib</a:t>
            </a:r>
            <a:r>
              <a:rPr lang="en-US" sz="1100" b="0" dirty="0">
                <a:solidFill>
                  <a:srgbClr val="111111"/>
                </a:solidFill>
                <a:effectLst/>
                <a:ea typeface="MS PGothic" pitchFamily="34" charset="-128"/>
                <a:cs typeface="Arial"/>
              </a:rPr>
              <a:t>, etc.)</a:t>
            </a:r>
          </a:p>
        </p:txBody>
      </p:sp>
      <p:sp>
        <p:nvSpPr>
          <p:cNvPr id="21509" name="Rectangle 17"/>
          <p:cNvSpPr>
            <a:spLocks noChangeArrowheads="1"/>
          </p:cNvSpPr>
          <p:nvPr/>
        </p:nvSpPr>
        <p:spPr bwMode="auto">
          <a:xfrm>
            <a:off x="609600" y="2200254"/>
            <a:ext cx="5410200" cy="685800"/>
          </a:xfrm>
          <a:prstGeom prst="rect">
            <a:avLst/>
          </a:prstGeom>
          <a:solidFill>
            <a:srgbClr val="3399FF"/>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endParaRPr lang="en-US" sz="1600" b="0" dirty="0">
              <a:solidFill>
                <a:srgbClr val="FFFFFF"/>
              </a:solidFill>
              <a:effectLst/>
              <a:ea typeface="MS PGothic" pitchFamily="34" charset="-128"/>
              <a:cs typeface="Arial"/>
            </a:endParaRPr>
          </a:p>
          <a:p>
            <a:pPr algn="ctr" rtl="1" eaLnBrk="0" fontAlgn="base" hangingPunct="0">
              <a:spcBef>
                <a:spcPct val="0"/>
              </a:spcBef>
              <a:spcAft>
                <a:spcPct val="0"/>
              </a:spcAft>
            </a:pPr>
            <a:r>
              <a:rPr lang="en-US" sz="1600" b="0" dirty="0">
                <a:solidFill>
                  <a:srgbClr val="FFFFFF"/>
                </a:solidFill>
                <a:effectLst/>
                <a:ea typeface="MS PGothic" pitchFamily="34" charset="-128"/>
                <a:cs typeface="Arial"/>
              </a:rPr>
              <a:t>Acceleration Abstraction</a:t>
            </a:r>
          </a:p>
          <a:p>
            <a:pPr algn="ctr" rtl="1" eaLnBrk="0" fontAlgn="base" hangingPunct="0">
              <a:spcBef>
                <a:spcPct val="0"/>
              </a:spcBef>
              <a:spcAft>
                <a:spcPct val="0"/>
              </a:spcAft>
            </a:pPr>
            <a:r>
              <a:rPr lang="en-US" sz="1600" b="0" dirty="0">
                <a:solidFill>
                  <a:srgbClr val="FFFFFF"/>
                </a:solidFill>
                <a:effectLst/>
                <a:ea typeface="MS PGothic" pitchFamily="34" charset="-128"/>
                <a:cs typeface="Arial"/>
              </a:rPr>
              <a:t>Service Layer</a:t>
            </a:r>
          </a:p>
          <a:p>
            <a:pPr algn="ctr" rtl="1" eaLnBrk="0" fontAlgn="base" hangingPunct="0">
              <a:spcBef>
                <a:spcPct val="0"/>
              </a:spcBef>
              <a:spcAft>
                <a:spcPct val="0"/>
              </a:spcAft>
            </a:pPr>
            <a:endParaRPr lang="en-US" sz="1600" b="0" dirty="0">
              <a:solidFill>
                <a:srgbClr val="FFFFFF"/>
              </a:solidFill>
              <a:effectLst/>
              <a:ea typeface="MS PGothic" pitchFamily="34" charset="-128"/>
              <a:cs typeface="Arial"/>
            </a:endParaRPr>
          </a:p>
        </p:txBody>
      </p:sp>
      <p:sp>
        <p:nvSpPr>
          <p:cNvPr id="21510" name="Rectangle 18"/>
          <p:cNvSpPr>
            <a:spLocks noChangeArrowheads="1"/>
          </p:cNvSpPr>
          <p:nvPr/>
        </p:nvSpPr>
        <p:spPr bwMode="auto">
          <a:xfrm>
            <a:off x="1752604" y="4024305"/>
            <a:ext cx="914400" cy="1524000"/>
          </a:xfrm>
          <a:prstGeom prst="rect">
            <a:avLst/>
          </a:prstGeom>
          <a:solidFill>
            <a:srgbClr val="99FF66"/>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smtClean="0">
                <a:solidFill>
                  <a:srgbClr val="111111"/>
                </a:solidFill>
                <a:effectLst/>
                <a:ea typeface="MS PGothic" pitchFamily="34" charset="-128"/>
                <a:cs typeface="Arial"/>
              </a:rPr>
              <a:t>Accelerator</a:t>
            </a: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Module </a:t>
            </a:r>
            <a:r>
              <a:rPr lang="en-US" sz="1200" b="0" dirty="0" smtClean="0">
                <a:solidFill>
                  <a:srgbClr val="111111"/>
                </a:solidFill>
                <a:effectLst/>
                <a:ea typeface="MS PGothic" pitchFamily="34" charset="-128"/>
                <a:cs typeface="Arial"/>
              </a:rPr>
              <a:t>1</a:t>
            </a:r>
          </a:p>
          <a:p>
            <a:pPr algn="ctr" rtl="0"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smtClean="0">
                <a:solidFill>
                  <a:srgbClr val="111111"/>
                </a:solidFill>
                <a:effectLst/>
                <a:ea typeface="MS PGothic" pitchFamily="34" charset="-128"/>
                <a:cs typeface="Arial"/>
              </a:rPr>
              <a:t> PCIe-FPGAs </a:t>
            </a: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smtClean="0">
                <a:solidFill>
                  <a:srgbClr val="111111"/>
                </a:solidFill>
                <a:effectLst/>
                <a:ea typeface="MS PGothic" pitchFamily="34" charset="-128"/>
                <a:cs typeface="Arial"/>
              </a:rPr>
              <a:t> </a:t>
            </a:r>
            <a:endParaRPr lang="en-US" sz="1200" b="0" dirty="0">
              <a:solidFill>
                <a:srgbClr val="111111"/>
              </a:solidFill>
              <a:effectLst/>
              <a:ea typeface="MS PGothic" pitchFamily="34" charset="-128"/>
              <a:cs typeface="Arial"/>
            </a:endParaRPr>
          </a:p>
        </p:txBody>
      </p:sp>
      <p:sp>
        <p:nvSpPr>
          <p:cNvPr id="21511" name="Rectangle 6"/>
          <p:cNvSpPr>
            <a:spLocks noChangeArrowheads="1"/>
          </p:cNvSpPr>
          <p:nvPr/>
        </p:nvSpPr>
        <p:spPr bwMode="auto">
          <a:xfrm>
            <a:off x="1752604" y="4029054"/>
            <a:ext cx="914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AFU 1</a:t>
            </a:r>
          </a:p>
        </p:txBody>
      </p:sp>
      <p:sp>
        <p:nvSpPr>
          <p:cNvPr id="21512" name="Rectangle 5"/>
          <p:cNvSpPr>
            <a:spLocks noChangeArrowheads="1"/>
          </p:cNvSpPr>
          <p:nvPr/>
        </p:nvSpPr>
        <p:spPr bwMode="auto">
          <a:xfrm>
            <a:off x="5410200" y="2428854"/>
            <a:ext cx="533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400" b="0" dirty="0">
                <a:solidFill>
                  <a:srgbClr val="111111"/>
                </a:solidFill>
                <a:effectLst/>
                <a:ea typeface="MS PGothic" pitchFamily="34" charset="-128"/>
                <a:cs typeface="Arial"/>
              </a:rPr>
              <a:t>AFU </a:t>
            </a:r>
          </a:p>
          <a:p>
            <a:pPr algn="ctr" rtl="0" eaLnBrk="0" fontAlgn="base" hangingPunct="0">
              <a:spcBef>
                <a:spcPct val="0"/>
              </a:spcBef>
              <a:spcAft>
                <a:spcPct val="0"/>
              </a:spcAft>
            </a:pPr>
            <a:r>
              <a:rPr lang="en-US" sz="1400" b="0" dirty="0">
                <a:solidFill>
                  <a:srgbClr val="111111"/>
                </a:solidFill>
                <a:effectLst/>
                <a:ea typeface="MS PGothic" pitchFamily="34" charset="-128"/>
                <a:cs typeface="Arial"/>
              </a:rPr>
              <a:t>Proxy</a:t>
            </a:r>
          </a:p>
        </p:txBody>
      </p:sp>
      <p:sp>
        <p:nvSpPr>
          <p:cNvPr id="21513" name="Rectangle 9"/>
          <p:cNvSpPr>
            <a:spLocks noChangeArrowheads="1"/>
          </p:cNvSpPr>
          <p:nvPr/>
        </p:nvSpPr>
        <p:spPr bwMode="auto">
          <a:xfrm>
            <a:off x="5334000" y="2505054"/>
            <a:ext cx="533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400" b="0" dirty="0">
                <a:solidFill>
                  <a:srgbClr val="111111"/>
                </a:solidFill>
                <a:effectLst/>
                <a:ea typeface="MS PGothic" pitchFamily="34" charset="-128"/>
                <a:cs typeface="Arial"/>
              </a:rPr>
              <a:t>AFU </a:t>
            </a:r>
          </a:p>
          <a:p>
            <a:pPr algn="ctr" rtl="0" eaLnBrk="0" fontAlgn="base" hangingPunct="0">
              <a:spcBef>
                <a:spcPct val="0"/>
              </a:spcBef>
              <a:spcAft>
                <a:spcPct val="0"/>
              </a:spcAft>
            </a:pPr>
            <a:r>
              <a:rPr lang="en-US" sz="1400" b="0" dirty="0">
                <a:solidFill>
                  <a:srgbClr val="111111"/>
                </a:solidFill>
                <a:effectLst/>
                <a:ea typeface="MS PGothic" pitchFamily="34" charset="-128"/>
                <a:cs typeface="Arial"/>
              </a:rPr>
              <a:t>Proxy</a:t>
            </a:r>
          </a:p>
        </p:txBody>
      </p:sp>
      <p:sp>
        <p:nvSpPr>
          <p:cNvPr id="21514" name="Rectangle 10"/>
          <p:cNvSpPr>
            <a:spLocks noChangeArrowheads="1"/>
          </p:cNvSpPr>
          <p:nvPr/>
        </p:nvSpPr>
        <p:spPr bwMode="auto">
          <a:xfrm>
            <a:off x="5257800" y="2581254"/>
            <a:ext cx="533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AFU </a:t>
            </a: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Proxy</a:t>
            </a:r>
          </a:p>
        </p:txBody>
      </p:sp>
      <p:sp>
        <p:nvSpPr>
          <p:cNvPr id="21515" name="Rectangle 19"/>
          <p:cNvSpPr>
            <a:spLocks noChangeArrowheads="1"/>
          </p:cNvSpPr>
          <p:nvPr/>
        </p:nvSpPr>
        <p:spPr bwMode="auto">
          <a:xfrm>
            <a:off x="2895603" y="4029054"/>
            <a:ext cx="914400" cy="1524000"/>
          </a:xfrm>
          <a:prstGeom prst="rect">
            <a:avLst/>
          </a:prstGeom>
          <a:solidFill>
            <a:srgbClr val="99FF66"/>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Module2</a:t>
            </a: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smtClean="0">
                <a:solidFill>
                  <a:srgbClr val="111111"/>
                </a:solidFill>
                <a:effectLst/>
                <a:ea typeface="MS PGothic" pitchFamily="34" charset="-128"/>
                <a:cs typeface="Arial"/>
              </a:rPr>
              <a:t>QPI-FPGAs</a:t>
            </a:r>
            <a:endParaRPr lang="en-US" sz="1200" b="0" dirty="0">
              <a:solidFill>
                <a:srgbClr val="111111"/>
              </a:solidFill>
              <a:effectLst/>
              <a:ea typeface="MS PGothic" pitchFamily="34" charset="-128"/>
              <a:cs typeface="Arial"/>
            </a:endParaRPr>
          </a:p>
        </p:txBody>
      </p:sp>
      <p:sp>
        <p:nvSpPr>
          <p:cNvPr id="21516" name="Rectangle 20"/>
          <p:cNvSpPr>
            <a:spLocks noChangeArrowheads="1"/>
          </p:cNvSpPr>
          <p:nvPr/>
        </p:nvSpPr>
        <p:spPr bwMode="auto">
          <a:xfrm>
            <a:off x="2895603" y="4029054"/>
            <a:ext cx="914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AFU 2</a:t>
            </a:r>
          </a:p>
        </p:txBody>
      </p:sp>
      <p:sp>
        <p:nvSpPr>
          <p:cNvPr id="21517" name="Rectangle 21"/>
          <p:cNvSpPr>
            <a:spLocks noChangeArrowheads="1"/>
          </p:cNvSpPr>
          <p:nvPr/>
        </p:nvSpPr>
        <p:spPr bwMode="auto">
          <a:xfrm>
            <a:off x="3962404" y="4029054"/>
            <a:ext cx="914400" cy="1524000"/>
          </a:xfrm>
          <a:prstGeom prst="rect">
            <a:avLst/>
          </a:prstGeom>
          <a:solidFill>
            <a:srgbClr val="99FF66"/>
          </a:solidFill>
          <a:ln w="9525">
            <a:solidFill>
              <a:schemeClr val="tx1"/>
            </a:solidFill>
            <a:miter lim="800000"/>
            <a:headEnd/>
            <a:tailEnd/>
          </a:ln>
        </p:spPr>
        <p:txBody>
          <a:bodyPr wrap="none" lIns="91350" tIns="45677" rIns="91350" bIns="45677" anchor="t"/>
          <a:lstStyle/>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Module </a:t>
            </a:r>
            <a:r>
              <a:rPr lang="en-US" sz="1200" b="0" dirty="0" smtClean="0">
                <a:solidFill>
                  <a:srgbClr val="111111"/>
                </a:solidFill>
                <a:effectLst/>
                <a:ea typeface="MS PGothic" pitchFamily="34" charset="-128"/>
                <a:cs typeface="Arial"/>
              </a:rPr>
              <a:t>3</a:t>
            </a:r>
          </a:p>
          <a:p>
            <a:pPr algn="ctr" rtl="1"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CPU DSP</a:t>
            </a: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Libraries</a:t>
            </a: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900" b="0" dirty="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 </a:t>
            </a:r>
          </a:p>
        </p:txBody>
      </p:sp>
      <p:sp>
        <p:nvSpPr>
          <p:cNvPr id="21518" name="Rectangle 22"/>
          <p:cNvSpPr>
            <a:spLocks noChangeArrowheads="1"/>
          </p:cNvSpPr>
          <p:nvPr/>
        </p:nvSpPr>
        <p:spPr bwMode="auto">
          <a:xfrm>
            <a:off x="3962404" y="4029054"/>
            <a:ext cx="914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AFU 3</a:t>
            </a:r>
          </a:p>
        </p:txBody>
      </p:sp>
      <p:sp>
        <p:nvSpPr>
          <p:cNvPr id="21519" name="Line 23"/>
          <p:cNvSpPr>
            <a:spLocks noChangeShapeType="1"/>
          </p:cNvSpPr>
          <p:nvPr/>
        </p:nvSpPr>
        <p:spPr bwMode="auto">
          <a:xfrm>
            <a:off x="380999" y="2124054"/>
            <a:ext cx="5965825" cy="0"/>
          </a:xfrm>
          <a:prstGeom prst="line">
            <a:avLst/>
          </a:prstGeom>
          <a:noFill/>
          <a:ln w="57150">
            <a:solidFill>
              <a:schemeClr val="tx1"/>
            </a:solidFill>
            <a:round/>
            <a:headEnd/>
            <a:tailEnd/>
          </a:ln>
        </p:spPr>
        <p:txBody>
          <a:bodyPr lIns="91350" tIns="45677" rIns="91350" bIns="45677"/>
          <a:lstStyle/>
          <a:p>
            <a:pPr algn="ctr" rtl="0" eaLnBrk="0" fontAlgn="base" hangingPunct="0">
              <a:spcBef>
                <a:spcPct val="0"/>
              </a:spcBef>
              <a:spcAft>
                <a:spcPct val="0"/>
              </a:spcAft>
            </a:pPr>
            <a:endParaRPr lang="en-US" b="0" dirty="0">
              <a:solidFill>
                <a:srgbClr val="111111"/>
              </a:solidFill>
              <a:effectLst/>
              <a:cs typeface="Arial"/>
            </a:endParaRPr>
          </a:p>
        </p:txBody>
      </p:sp>
      <p:sp>
        <p:nvSpPr>
          <p:cNvPr id="21520" name="Line 24"/>
          <p:cNvSpPr>
            <a:spLocks noChangeShapeType="1"/>
          </p:cNvSpPr>
          <p:nvPr/>
        </p:nvSpPr>
        <p:spPr bwMode="auto">
          <a:xfrm>
            <a:off x="381009" y="3038454"/>
            <a:ext cx="6063343" cy="0"/>
          </a:xfrm>
          <a:prstGeom prst="line">
            <a:avLst/>
          </a:prstGeom>
          <a:noFill/>
          <a:ln w="57150">
            <a:solidFill>
              <a:schemeClr val="tx1"/>
            </a:solidFill>
            <a:round/>
            <a:headEnd/>
            <a:tailEnd/>
          </a:ln>
        </p:spPr>
        <p:txBody>
          <a:bodyPr lIns="91350" tIns="45677" rIns="91350" bIns="45677"/>
          <a:lstStyle/>
          <a:p>
            <a:pPr algn="ctr" rtl="0" eaLnBrk="0" fontAlgn="base" hangingPunct="0">
              <a:spcBef>
                <a:spcPct val="0"/>
              </a:spcBef>
              <a:spcAft>
                <a:spcPct val="0"/>
              </a:spcAft>
            </a:pPr>
            <a:endParaRPr lang="en-US" b="0" dirty="0">
              <a:solidFill>
                <a:srgbClr val="111111"/>
              </a:solidFill>
              <a:effectLst/>
              <a:cs typeface="Arial"/>
            </a:endParaRPr>
          </a:p>
        </p:txBody>
      </p:sp>
      <p:sp>
        <p:nvSpPr>
          <p:cNvPr id="21521" name="Text Box 25"/>
          <p:cNvSpPr txBox="1">
            <a:spLocks noChangeArrowheads="1"/>
          </p:cNvSpPr>
          <p:nvPr/>
        </p:nvSpPr>
        <p:spPr bwMode="auto">
          <a:xfrm>
            <a:off x="6346827" y="1895454"/>
            <a:ext cx="2236510" cy="400110"/>
          </a:xfrm>
          <a:prstGeom prst="rect">
            <a:avLst/>
          </a:prstGeom>
          <a:noFill/>
          <a:ln w="9525">
            <a:noFill/>
            <a:miter lim="800000"/>
            <a:headEnd/>
            <a:tailEnd/>
          </a:ln>
        </p:spPr>
        <p:txBody>
          <a:bodyPr wrap="none" lIns="91350" tIns="45677" rIns="91350" bIns="45677">
            <a:spAutoFit/>
          </a:bodyPr>
          <a:lstStyle/>
          <a:p>
            <a:pPr algn="ctr" rtl="0" eaLnBrk="0" fontAlgn="base" hangingPunct="0">
              <a:spcBef>
                <a:spcPct val="0"/>
              </a:spcBef>
              <a:spcAft>
                <a:spcPct val="0"/>
              </a:spcAft>
            </a:pPr>
            <a:r>
              <a:rPr lang="en-US" b="0" dirty="0">
                <a:solidFill>
                  <a:srgbClr val="0C2E86"/>
                </a:solidFill>
                <a:effectLst/>
                <a:ea typeface="MS PGothic" pitchFamily="34" charset="-128"/>
                <a:cs typeface="Arial"/>
              </a:rPr>
              <a:t>AAL Service API</a:t>
            </a:r>
          </a:p>
        </p:txBody>
      </p:sp>
      <p:sp>
        <p:nvSpPr>
          <p:cNvPr id="21522" name="Text Box 26"/>
          <p:cNvSpPr txBox="1">
            <a:spLocks noChangeArrowheads="1"/>
          </p:cNvSpPr>
          <p:nvPr/>
        </p:nvSpPr>
        <p:spPr bwMode="auto">
          <a:xfrm>
            <a:off x="6629400" y="2657460"/>
            <a:ext cx="2514600" cy="538522"/>
          </a:xfrm>
          <a:prstGeom prst="rect">
            <a:avLst/>
          </a:prstGeom>
          <a:noFill/>
          <a:ln w="9525">
            <a:noFill/>
            <a:miter lim="800000"/>
            <a:headEnd/>
            <a:tailEnd/>
          </a:ln>
        </p:spPr>
        <p:txBody>
          <a:bodyPr lIns="91350" tIns="45677" rIns="91350" bIns="45677">
            <a:spAutoFit/>
          </a:bodyPr>
          <a:lstStyle/>
          <a:p>
            <a:pPr algn="l" rtl="1" eaLnBrk="0" fontAlgn="base" hangingPunct="0">
              <a:spcBef>
                <a:spcPct val="0"/>
              </a:spcBef>
              <a:spcAft>
                <a:spcPct val="0"/>
              </a:spcAft>
            </a:pPr>
            <a:r>
              <a:rPr lang="en-US" sz="1400" b="0" dirty="0">
                <a:solidFill>
                  <a:srgbClr val="0C2E86"/>
                </a:solidFill>
                <a:effectLst/>
                <a:ea typeface="MS PGothic" pitchFamily="34" charset="-128"/>
                <a:cs typeface="Arial"/>
              </a:rPr>
              <a:t>Physical Interconnect </a:t>
            </a:r>
          </a:p>
          <a:p>
            <a:pPr algn="l" rtl="1" eaLnBrk="0" fontAlgn="base" hangingPunct="0">
              <a:spcBef>
                <a:spcPct val="0"/>
              </a:spcBef>
              <a:spcAft>
                <a:spcPct val="0"/>
              </a:spcAft>
            </a:pPr>
            <a:r>
              <a:rPr lang="en-US" sz="1400" b="0" dirty="0">
                <a:solidFill>
                  <a:srgbClr val="0C2E86"/>
                </a:solidFill>
                <a:effectLst/>
                <a:ea typeface="MS PGothic" pitchFamily="34" charset="-128"/>
                <a:cs typeface="Arial"/>
              </a:rPr>
              <a:t>Protocol</a:t>
            </a:r>
          </a:p>
        </p:txBody>
      </p:sp>
      <p:sp>
        <p:nvSpPr>
          <p:cNvPr id="21524" name="Line 24"/>
          <p:cNvSpPr>
            <a:spLocks noChangeShapeType="1"/>
          </p:cNvSpPr>
          <p:nvPr/>
        </p:nvSpPr>
        <p:spPr bwMode="auto">
          <a:xfrm>
            <a:off x="381009" y="3952854"/>
            <a:ext cx="6063343" cy="0"/>
          </a:xfrm>
          <a:prstGeom prst="line">
            <a:avLst/>
          </a:prstGeom>
          <a:noFill/>
          <a:ln w="57150">
            <a:solidFill>
              <a:schemeClr val="tx1"/>
            </a:solidFill>
            <a:round/>
            <a:headEnd/>
            <a:tailEnd/>
          </a:ln>
        </p:spPr>
        <p:txBody>
          <a:bodyPr lIns="91350" tIns="45677" rIns="91350" bIns="45677"/>
          <a:lstStyle/>
          <a:p>
            <a:pPr algn="ctr" rtl="0" eaLnBrk="0" fontAlgn="base" hangingPunct="0">
              <a:spcBef>
                <a:spcPct val="0"/>
              </a:spcBef>
              <a:spcAft>
                <a:spcPct val="0"/>
              </a:spcAft>
            </a:pPr>
            <a:endParaRPr lang="en-US" b="0" dirty="0">
              <a:solidFill>
                <a:srgbClr val="111111"/>
              </a:solidFill>
              <a:effectLst/>
              <a:cs typeface="Arial"/>
            </a:endParaRPr>
          </a:p>
        </p:txBody>
      </p:sp>
      <p:sp>
        <p:nvSpPr>
          <p:cNvPr id="21525" name="Text Box 26"/>
          <p:cNvSpPr txBox="1">
            <a:spLocks noChangeArrowheads="1"/>
          </p:cNvSpPr>
          <p:nvPr/>
        </p:nvSpPr>
        <p:spPr bwMode="auto">
          <a:xfrm>
            <a:off x="6629460" y="3938591"/>
            <a:ext cx="2324100" cy="538522"/>
          </a:xfrm>
          <a:prstGeom prst="rect">
            <a:avLst/>
          </a:prstGeom>
          <a:noFill/>
          <a:ln w="9525">
            <a:noFill/>
            <a:miter lim="800000"/>
            <a:headEnd/>
            <a:tailEnd/>
          </a:ln>
        </p:spPr>
        <p:txBody>
          <a:bodyPr lIns="91350" tIns="45677" rIns="91350" bIns="45677">
            <a:spAutoFit/>
          </a:bodyPr>
          <a:lstStyle/>
          <a:p>
            <a:pPr algn="l" rtl="1" eaLnBrk="0" fontAlgn="base" hangingPunct="0">
              <a:spcBef>
                <a:spcPct val="0"/>
              </a:spcBef>
              <a:spcAft>
                <a:spcPct val="0"/>
              </a:spcAft>
            </a:pPr>
            <a:r>
              <a:rPr lang="en-US" sz="1400" b="0" dirty="0">
                <a:solidFill>
                  <a:srgbClr val="0C2E86"/>
                </a:solidFill>
                <a:effectLst/>
                <a:ea typeface="MS PGothic" pitchFamily="34" charset="-128"/>
                <a:cs typeface="Arial"/>
              </a:rPr>
              <a:t>Physical </a:t>
            </a:r>
          </a:p>
          <a:p>
            <a:pPr algn="l" rtl="1" eaLnBrk="0" fontAlgn="base" hangingPunct="0">
              <a:spcBef>
                <a:spcPct val="0"/>
              </a:spcBef>
              <a:spcAft>
                <a:spcPct val="0"/>
              </a:spcAft>
            </a:pPr>
            <a:r>
              <a:rPr lang="en-US" sz="1400" b="0" dirty="0">
                <a:solidFill>
                  <a:srgbClr val="0C2E86"/>
                </a:solidFill>
                <a:effectLst/>
                <a:ea typeface="MS PGothic" pitchFamily="34" charset="-128"/>
                <a:cs typeface="Arial"/>
              </a:rPr>
              <a:t>Interconnect Protocol </a:t>
            </a:r>
          </a:p>
        </p:txBody>
      </p:sp>
      <p:sp>
        <p:nvSpPr>
          <p:cNvPr id="21526" name="Rectangle 24"/>
          <p:cNvSpPr>
            <a:spLocks noChangeArrowheads="1"/>
          </p:cNvSpPr>
          <p:nvPr/>
        </p:nvSpPr>
        <p:spPr bwMode="auto">
          <a:xfrm>
            <a:off x="609603" y="3114654"/>
            <a:ext cx="5486400" cy="762000"/>
          </a:xfrm>
          <a:prstGeom prst="rect">
            <a:avLst/>
          </a:prstGeom>
          <a:solidFill>
            <a:schemeClr val="accent1"/>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endParaRPr lang="en-US" b="0" dirty="0">
              <a:solidFill>
                <a:srgbClr val="FFFFFF"/>
              </a:solidFill>
              <a:effectLst/>
              <a:ea typeface="MS PGothic" pitchFamily="34" charset="-128"/>
              <a:cs typeface="Arial"/>
            </a:endParaRPr>
          </a:p>
        </p:txBody>
      </p:sp>
      <p:sp>
        <p:nvSpPr>
          <p:cNvPr id="21527" name="Text Box 25"/>
          <p:cNvSpPr txBox="1">
            <a:spLocks noChangeArrowheads="1"/>
          </p:cNvSpPr>
          <p:nvPr/>
        </p:nvSpPr>
        <p:spPr bwMode="auto">
          <a:xfrm>
            <a:off x="6444528" y="3216257"/>
            <a:ext cx="1026253" cy="584689"/>
          </a:xfrm>
          <a:prstGeom prst="rect">
            <a:avLst/>
          </a:prstGeom>
          <a:noFill/>
          <a:ln w="9525">
            <a:noFill/>
            <a:miter lim="800000"/>
            <a:headEnd/>
            <a:tailEnd/>
          </a:ln>
        </p:spPr>
        <p:txBody>
          <a:bodyPr wrap="none" lIns="91350" tIns="45677" rIns="91350" bIns="45677">
            <a:spAutoFit/>
          </a:bodyPr>
          <a:lstStyle/>
          <a:p>
            <a:pPr algn="r" rtl="1" eaLnBrk="0" fontAlgn="base" hangingPunct="0">
              <a:spcBef>
                <a:spcPct val="0"/>
              </a:spcBef>
              <a:spcAft>
                <a:spcPct val="0"/>
              </a:spcAft>
            </a:pPr>
            <a:r>
              <a:rPr lang="en-US" sz="1600" b="0" dirty="0">
                <a:solidFill>
                  <a:srgbClr val="0C2E86"/>
                </a:solidFill>
                <a:effectLst/>
                <a:ea typeface="MS PGothic" pitchFamily="34" charset="-128"/>
                <a:cs typeface="Arial"/>
              </a:rPr>
              <a:t>System </a:t>
            </a:r>
          </a:p>
          <a:p>
            <a:pPr algn="r" rtl="1" eaLnBrk="0" fontAlgn="base" hangingPunct="0">
              <a:spcBef>
                <a:spcPct val="0"/>
              </a:spcBef>
              <a:spcAft>
                <a:spcPct val="0"/>
              </a:spcAft>
            </a:pPr>
            <a:r>
              <a:rPr lang="en-US" sz="1600" b="0" dirty="0">
                <a:solidFill>
                  <a:srgbClr val="0C2E86"/>
                </a:solidFill>
                <a:effectLst/>
                <a:ea typeface="MS PGothic" pitchFamily="34" charset="-128"/>
                <a:cs typeface="Arial"/>
              </a:rPr>
              <a:t>Memory</a:t>
            </a:r>
          </a:p>
        </p:txBody>
      </p:sp>
      <p:sp>
        <p:nvSpPr>
          <p:cNvPr id="21528" name="Rectangle 10"/>
          <p:cNvSpPr>
            <a:spLocks noChangeArrowheads="1"/>
          </p:cNvSpPr>
          <p:nvPr/>
        </p:nvSpPr>
        <p:spPr bwMode="auto">
          <a:xfrm>
            <a:off x="1981200" y="3267055"/>
            <a:ext cx="533400" cy="5334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WS</a:t>
            </a:r>
            <a:r>
              <a:rPr lang="en-US" sz="1600" b="0" baseline="-25000" dirty="0">
                <a:solidFill>
                  <a:srgbClr val="111111"/>
                </a:solidFill>
                <a:effectLst/>
                <a:ea typeface="MS PGothic" pitchFamily="34" charset="-128"/>
                <a:cs typeface="Arial"/>
              </a:rPr>
              <a:t>1</a:t>
            </a:r>
          </a:p>
        </p:txBody>
      </p:sp>
      <p:sp>
        <p:nvSpPr>
          <p:cNvPr id="21529" name="Rectangle 10"/>
          <p:cNvSpPr>
            <a:spLocks noChangeArrowheads="1"/>
          </p:cNvSpPr>
          <p:nvPr/>
        </p:nvSpPr>
        <p:spPr bwMode="auto">
          <a:xfrm>
            <a:off x="3048000" y="3267055"/>
            <a:ext cx="533400" cy="5334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WS</a:t>
            </a:r>
            <a:r>
              <a:rPr lang="en-US" sz="1600" b="0" baseline="-25000" dirty="0">
                <a:solidFill>
                  <a:srgbClr val="111111"/>
                </a:solidFill>
                <a:effectLst/>
                <a:ea typeface="MS PGothic" pitchFamily="34" charset="-128"/>
                <a:cs typeface="Arial"/>
              </a:rPr>
              <a:t>2</a:t>
            </a:r>
          </a:p>
        </p:txBody>
      </p:sp>
      <p:sp>
        <p:nvSpPr>
          <p:cNvPr id="21530" name="Rectangle 10"/>
          <p:cNvSpPr>
            <a:spLocks noChangeArrowheads="1"/>
          </p:cNvSpPr>
          <p:nvPr/>
        </p:nvSpPr>
        <p:spPr bwMode="auto">
          <a:xfrm>
            <a:off x="4114800" y="3267055"/>
            <a:ext cx="533400" cy="5334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r" rtl="1" eaLnBrk="0" fontAlgn="base" hangingPunct="0">
              <a:spcBef>
                <a:spcPct val="0"/>
              </a:spcBef>
              <a:spcAft>
                <a:spcPct val="0"/>
              </a:spcAft>
            </a:pPr>
            <a:r>
              <a:rPr lang="en-US" sz="1200" b="0" dirty="0">
                <a:solidFill>
                  <a:srgbClr val="111111"/>
                </a:solidFill>
                <a:effectLst/>
                <a:ea typeface="MS PGothic" pitchFamily="34" charset="-128"/>
                <a:cs typeface="Arial"/>
              </a:rPr>
              <a:t>WS</a:t>
            </a:r>
            <a:r>
              <a:rPr lang="en-US" sz="1600" b="0" baseline="-25000" dirty="0">
                <a:solidFill>
                  <a:srgbClr val="111111"/>
                </a:solidFill>
                <a:effectLst/>
                <a:ea typeface="MS PGothic" pitchFamily="34" charset="-128"/>
                <a:cs typeface="Arial"/>
              </a:rPr>
              <a:t>3</a:t>
            </a:r>
          </a:p>
        </p:txBody>
      </p:sp>
      <p:sp>
        <p:nvSpPr>
          <p:cNvPr id="21531" name="Rectangle 10"/>
          <p:cNvSpPr>
            <a:spLocks noChangeArrowheads="1"/>
          </p:cNvSpPr>
          <p:nvPr/>
        </p:nvSpPr>
        <p:spPr bwMode="auto">
          <a:xfrm>
            <a:off x="5257800" y="3267055"/>
            <a:ext cx="533400" cy="5334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r" rtl="1" eaLnBrk="0" fontAlgn="base" hangingPunct="0">
              <a:spcBef>
                <a:spcPct val="0"/>
              </a:spcBef>
              <a:spcAft>
                <a:spcPct val="0"/>
              </a:spcAft>
            </a:pPr>
            <a:r>
              <a:rPr lang="en-US" sz="1200" b="0" dirty="0">
                <a:solidFill>
                  <a:srgbClr val="111111"/>
                </a:solidFill>
                <a:effectLst/>
                <a:ea typeface="MS PGothic" pitchFamily="34" charset="-128"/>
                <a:cs typeface="Arial"/>
              </a:rPr>
              <a:t>WS</a:t>
            </a:r>
            <a:r>
              <a:rPr lang="en-US" sz="1600" b="0" baseline="-25000" dirty="0">
                <a:solidFill>
                  <a:srgbClr val="111111"/>
                </a:solidFill>
                <a:effectLst/>
                <a:ea typeface="MS PGothic" pitchFamily="34" charset="-128"/>
                <a:cs typeface="Arial"/>
              </a:rPr>
              <a:t>4</a:t>
            </a:r>
          </a:p>
        </p:txBody>
      </p:sp>
      <p:sp>
        <p:nvSpPr>
          <p:cNvPr id="21532" name="Rectangle 21"/>
          <p:cNvSpPr>
            <a:spLocks noChangeArrowheads="1"/>
          </p:cNvSpPr>
          <p:nvPr/>
        </p:nvSpPr>
        <p:spPr bwMode="auto">
          <a:xfrm>
            <a:off x="5105403" y="4029054"/>
            <a:ext cx="914400" cy="1524000"/>
          </a:xfrm>
          <a:prstGeom prst="rect">
            <a:avLst/>
          </a:prstGeom>
          <a:solidFill>
            <a:srgbClr val="99FF66"/>
          </a:solidFill>
          <a:ln w="9525">
            <a:solidFill>
              <a:schemeClr val="tx1"/>
            </a:solidFill>
            <a:miter lim="800000"/>
            <a:headEnd/>
            <a:tailEnd/>
          </a:ln>
        </p:spPr>
        <p:txBody>
          <a:bodyPr wrap="none" lIns="91350" tIns="45677" rIns="91350" bIns="45677" anchor="t"/>
          <a:lstStyle/>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 Module 4…</a:t>
            </a:r>
          </a:p>
          <a:p>
            <a:pPr algn="ctr" rtl="1" eaLnBrk="0" fontAlgn="base" hangingPunct="0">
              <a:spcBef>
                <a:spcPct val="0"/>
              </a:spcBef>
              <a:spcAft>
                <a:spcPct val="0"/>
              </a:spcAft>
            </a:pPr>
            <a:endParaRPr lang="en-US" sz="1200" b="0" dirty="0" smtClean="0">
              <a:solidFill>
                <a:srgbClr val="111111"/>
              </a:solidFill>
              <a:effectLst/>
              <a:ea typeface="MS PGothic" pitchFamily="34" charset="-128"/>
              <a:cs typeface="Arial"/>
            </a:endParaRPr>
          </a:p>
          <a:p>
            <a:pPr algn="ctr" rtl="1" eaLnBrk="0" fontAlgn="base" hangingPunct="0">
              <a:spcBef>
                <a:spcPct val="0"/>
              </a:spcBef>
              <a:spcAft>
                <a:spcPct val="0"/>
              </a:spcAft>
            </a:pPr>
            <a:r>
              <a:rPr lang="en-US" sz="1200" b="0" dirty="0" smtClean="0">
                <a:solidFill>
                  <a:srgbClr val="111111"/>
                </a:solidFill>
                <a:effectLst/>
                <a:ea typeface="MS PGothic" pitchFamily="34" charset="-128"/>
                <a:cs typeface="Arial"/>
              </a:rPr>
              <a:t>….</a:t>
            </a:r>
            <a:endParaRPr lang="en-US" sz="12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900" b="0" dirty="0">
              <a:solidFill>
                <a:srgbClr val="111111"/>
              </a:solidFill>
              <a:effectLst/>
              <a:ea typeface="MS PGothic" pitchFamily="34" charset="-128"/>
              <a:cs typeface="Arial"/>
            </a:endParaRPr>
          </a:p>
          <a:p>
            <a:pPr algn="ctr" rtl="1" eaLnBrk="0" fontAlgn="base" hangingPunct="0">
              <a:spcBef>
                <a:spcPct val="0"/>
              </a:spcBef>
              <a:spcAft>
                <a:spcPct val="0"/>
              </a:spcAft>
            </a:pPr>
            <a:endParaRPr lang="en-US" sz="1200" b="0" dirty="0">
              <a:solidFill>
                <a:srgbClr val="111111"/>
              </a:solidFill>
              <a:effectLst/>
              <a:ea typeface="MS PGothic" pitchFamily="34" charset="-128"/>
              <a:cs typeface="Arial"/>
            </a:endParaRPr>
          </a:p>
        </p:txBody>
      </p:sp>
      <p:sp>
        <p:nvSpPr>
          <p:cNvPr id="21533" name="Rectangle 22"/>
          <p:cNvSpPr>
            <a:spLocks noChangeArrowheads="1"/>
          </p:cNvSpPr>
          <p:nvPr/>
        </p:nvSpPr>
        <p:spPr bwMode="auto">
          <a:xfrm>
            <a:off x="5105403" y="4029054"/>
            <a:ext cx="914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AFU 4</a:t>
            </a:r>
          </a:p>
        </p:txBody>
      </p:sp>
      <p:sp>
        <p:nvSpPr>
          <p:cNvPr id="21534" name="Rectangle 18"/>
          <p:cNvSpPr>
            <a:spLocks noChangeArrowheads="1"/>
          </p:cNvSpPr>
          <p:nvPr/>
        </p:nvSpPr>
        <p:spPr bwMode="auto">
          <a:xfrm>
            <a:off x="609600" y="4029054"/>
            <a:ext cx="914400" cy="1524000"/>
          </a:xfrm>
          <a:prstGeom prst="rect">
            <a:avLst/>
          </a:prstGeom>
          <a:solidFill>
            <a:srgbClr val="99FF66"/>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Accelerator</a:t>
            </a:r>
          </a:p>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Module 0</a:t>
            </a:r>
          </a:p>
          <a:p>
            <a:pPr algn="ctr" rtl="0" eaLnBrk="0" fontAlgn="base" hangingPunct="0">
              <a:spcBef>
                <a:spcPct val="0"/>
              </a:spcBef>
              <a:spcAft>
                <a:spcPct val="0"/>
              </a:spcAft>
            </a:pPr>
            <a:endParaRPr lang="en-US" sz="1200" b="0" dirty="0">
              <a:solidFill>
                <a:srgbClr val="111111"/>
              </a:solidFill>
              <a:effectLst/>
              <a:ea typeface="MS PGothic" pitchFamily="34" charset="-128"/>
              <a:cs typeface="Arial"/>
            </a:endParaRPr>
          </a:p>
          <a:p>
            <a:pPr algn="ctr" rtl="0" eaLnBrk="0" fontAlgn="base" hangingPunct="0">
              <a:spcBef>
                <a:spcPct val="0"/>
              </a:spcBef>
              <a:spcAft>
                <a:spcPct val="0"/>
              </a:spcAft>
            </a:pPr>
            <a:r>
              <a:rPr lang="en-US" sz="1200" b="0" dirty="0" smtClean="0">
                <a:solidFill>
                  <a:srgbClr val="111111"/>
                </a:solidFill>
                <a:effectLst/>
                <a:ea typeface="MS PGothic" pitchFamily="34" charset="-128"/>
                <a:cs typeface="Arial"/>
              </a:rPr>
              <a:t>FSB-FPGAs</a:t>
            </a:r>
            <a:endParaRPr lang="en-US" sz="1200" b="0" dirty="0">
              <a:solidFill>
                <a:srgbClr val="111111"/>
              </a:solidFill>
              <a:effectLst/>
              <a:ea typeface="MS PGothic" pitchFamily="34" charset="-128"/>
              <a:cs typeface="Arial"/>
            </a:endParaRPr>
          </a:p>
        </p:txBody>
      </p:sp>
      <p:sp>
        <p:nvSpPr>
          <p:cNvPr id="21535" name="Rectangle 6"/>
          <p:cNvSpPr>
            <a:spLocks noChangeArrowheads="1"/>
          </p:cNvSpPr>
          <p:nvPr/>
        </p:nvSpPr>
        <p:spPr bwMode="auto">
          <a:xfrm>
            <a:off x="609600" y="4029054"/>
            <a:ext cx="914400" cy="3810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0" eaLnBrk="0" fontAlgn="base" hangingPunct="0">
              <a:spcBef>
                <a:spcPct val="0"/>
              </a:spcBef>
              <a:spcAft>
                <a:spcPct val="0"/>
              </a:spcAft>
            </a:pPr>
            <a:r>
              <a:rPr lang="en-US" sz="1200" b="0" dirty="0">
                <a:solidFill>
                  <a:srgbClr val="111111"/>
                </a:solidFill>
                <a:effectLst/>
                <a:ea typeface="MS PGothic" pitchFamily="34" charset="-128"/>
                <a:cs typeface="Arial"/>
              </a:rPr>
              <a:t>AFU 0</a:t>
            </a:r>
          </a:p>
        </p:txBody>
      </p:sp>
      <p:sp>
        <p:nvSpPr>
          <p:cNvPr id="21536" name="Rectangle 10"/>
          <p:cNvSpPr>
            <a:spLocks noChangeArrowheads="1"/>
          </p:cNvSpPr>
          <p:nvPr/>
        </p:nvSpPr>
        <p:spPr bwMode="auto">
          <a:xfrm>
            <a:off x="762000" y="3267055"/>
            <a:ext cx="533400" cy="533400"/>
          </a:xfrm>
          <a:prstGeom prst="rect">
            <a:avLst/>
          </a:prstGeom>
          <a:solidFill>
            <a:schemeClr val="accent2"/>
          </a:solidFill>
          <a:ln w="9525">
            <a:solidFill>
              <a:schemeClr val="tx1"/>
            </a:solidFill>
            <a:miter lim="800000"/>
            <a:headEnd/>
            <a:tailEnd/>
          </a:ln>
        </p:spPr>
        <p:txBody>
          <a:bodyPr wrap="none" lIns="91350" tIns="45677" rIns="91350" bIns="45677" anchor="ctr"/>
          <a:lstStyle/>
          <a:p>
            <a:pPr algn="ctr" rtl="1" eaLnBrk="0" fontAlgn="base" hangingPunct="0">
              <a:spcBef>
                <a:spcPct val="0"/>
              </a:spcBef>
              <a:spcAft>
                <a:spcPct val="0"/>
              </a:spcAft>
            </a:pPr>
            <a:r>
              <a:rPr lang="en-US" sz="1200" b="0" dirty="0">
                <a:solidFill>
                  <a:srgbClr val="111111"/>
                </a:solidFill>
                <a:effectLst/>
                <a:ea typeface="MS PGothic" pitchFamily="34" charset="-128"/>
                <a:cs typeface="Arial"/>
              </a:rPr>
              <a:t>WS</a:t>
            </a:r>
            <a:r>
              <a:rPr lang="en-US" sz="1600" b="0" baseline="-25000" dirty="0">
                <a:solidFill>
                  <a:srgbClr val="111111"/>
                </a:solidFill>
                <a:effectLst/>
                <a:ea typeface="MS PGothic" pitchFamily="34" charset="-128"/>
                <a:cs typeface="Arial"/>
              </a:rPr>
              <a:t>0</a:t>
            </a:r>
          </a:p>
        </p:txBody>
      </p:sp>
      <p:sp>
        <p:nvSpPr>
          <p:cNvPr id="33"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34"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19</a:t>
            </a:fld>
            <a:endParaRPr lang="en-US" sz="900" dirty="0">
              <a:solidFill>
                <a:srgbClr val="FFFFFF"/>
              </a:solidFill>
              <a:cs typeface="Arial" pitchFamily="34" charset="0"/>
            </a:endParaRPr>
          </a:p>
        </p:txBody>
      </p:sp>
      <p:sp>
        <p:nvSpPr>
          <p:cNvPr id="21523" name="Text Box 27"/>
          <p:cNvSpPr txBox="1">
            <a:spLocks noChangeArrowheads="1"/>
          </p:cNvSpPr>
          <p:nvPr/>
        </p:nvSpPr>
        <p:spPr bwMode="auto">
          <a:xfrm>
            <a:off x="6348185" y="4764028"/>
            <a:ext cx="2787761" cy="615466"/>
          </a:xfrm>
          <a:prstGeom prst="rect">
            <a:avLst/>
          </a:prstGeom>
          <a:solidFill>
            <a:schemeClr val="bg1"/>
          </a:solidFill>
          <a:ln w="9525">
            <a:noFill/>
            <a:miter lim="800000"/>
            <a:headEnd/>
            <a:tailEnd/>
          </a:ln>
        </p:spPr>
        <p:txBody>
          <a:bodyPr wrap="none" lIns="91350" tIns="45677" rIns="91350" bIns="45677">
            <a:spAutoFit/>
          </a:bodyPr>
          <a:lstStyle/>
          <a:p>
            <a:pPr algn="l" rtl="0" eaLnBrk="0" fontAlgn="base" hangingPunct="0">
              <a:spcBef>
                <a:spcPct val="0"/>
              </a:spcBef>
              <a:spcAft>
                <a:spcPct val="0"/>
              </a:spcAft>
            </a:pPr>
            <a:r>
              <a:rPr lang="en-US" sz="1100" b="0" dirty="0">
                <a:solidFill>
                  <a:srgbClr val="0C2E86"/>
                </a:solidFill>
                <a:effectLst/>
                <a:ea typeface="MS PGothic" pitchFamily="34" charset="-128"/>
                <a:cs typeface="Arial"/>
              </a:rPr>
              <a:t>AFU: Acceleration Functional Unit</a:t>
            </a:r>
          </a:p>
          <a:p>
            <a:pPr algn="l" rtl="0" eaLnBrk="0" fontAlgn="base" hangingPunct="0">
              <a:spcBef>
                <a:spcPct val="0"/>
              </a:spcBef>
              <a:spcAft>
                <a:spcPct val="0"/>
              </a:spcAft>
            </a:pPr>
            <a:r>
              <a:rPr lang="en-US" sz="1100" b="0" dirty="0">
                <a:solidFill>
                  <a:srgbClr val="0C2E86"/>
                </a:solidFill>
                <a:effectLst/>
                <a:ea typeface="MS PGothic" pitchFamily="34" charset="-128"/>
                <a:cs typeface="Arial"/>
              </a:rPr>
              <a:t>WS: Workspace in coherent, shared </a:t>
            </a:r>
          </a:p>
          <a:p>
            <a:pPr algn="l" rtl="0" eaLnBrk="0" fontAlgn="base" hangingPunct="0">
              <a:spcBef>
                <a:spcPct val="0"/>
              </a:spcBef>
              <a:spcAft>
                <a:spcPct val="0"/>
              </a:spcAft>
            </a:pPr>
            <a:r>
              <a:rPr lang="en-US" sz="1100" b="0" dirty="0">
                <a:solidFill>
                  <a:srgbClr val="0C2E86"/>
                </a:solidFill>
                <a:effectLst/>
                <a:ea typeface="MS PGothic" pitchFamily="34" charset="-128"/>
                <a:cs typeface="Arial"/>
              </a:rPr>
              <a:t>        system memory</a:t>
            </a:r>
          </a:p>
        </p:txBody>
      </p:sp>
      <p:sp>
        <p:nvSpPr>
          <p:cNvPr id="40" name="TextBox 39"/>
          <p:cNvSpPr txBox="1"/>
          <p:nvPr/>
        </p:nvSpPr>
        <p:spPr>
          <a:xfrm>
            <a:off x="3930402" y="5619780"/>
            <a:ext cx="2260056" cy="343620"/>
          </a:xfrm>
          <a:prstGeom prst="rect">
            <a:avLst/>
          </a:prstGeom>
          <a:noFill/>
        </p:spPr>
        <p:txBody>
          <a:bodyPr wrap="none" lIns="91350" tIns="45677" rIns="91350" bIns="45677" rtlCol="0">
            <a:spAutoFit/>
          </a:bodyPr>
          <a:lstStyle/>
          <a:p>
            <a:r>
              <a:rPr lang="en-US" sz="1600" b="0" dirty="0" smtClean="0">
                <a:solidFill>
                  <a:srgbClr val="0C2E86"/>
                </a:solidFill>
                <a:effectLst/>
              </a:rPr>
              <a:t>Under Investigation</a:t>
            </a:r>
            <a:endParaRPr lang="en-US" sz="1600" b="0" dirty="0">
              <a:solidFill>
                <a:srgbClr val="0C2E86"/>
              </a:solidFill>
              <a:effectLst/>
            </a:endParaRPr>
          </a:p>
        </p:txBody>
      </p:sp>
      <p:sp>
        <p:nvSpPr>
          <p:cNvPr id="41" name="TextBox 40"/>
          <p:cNvSpPr txBox="1"/>
          <p:nvPr/>
        </p:nvSpPr>
        <p:spPr>
          <a:xfrm>
            <a:off x="415927" y="5765838"/>
            <a:ext cx="3546473" cy="584689"/>
          </a:xfrm>
          <a:prstGeom prst="rect">
            <a:avLst/>
          </a:prstGeom>
          <a:solidFill>
            <a:schemeClr val="bg1"/>
          </a:solidFill>
          <a:ln>
            <a:noFill/>
          </a:ln>
        </p:spPr>
        <p:txBody>
          <a:bodyPr wrap="square" lIns="91350" tIns="45677" rIns="91350" bIns="45677" rtlCol="0">
            <a:spAutoFit/>
          </a:bodyPr>
          <a:lstStyle/>
          <a:p>
            <a:pPr algn="l"/>
            <a:endParaRPr lang="en-US" sz="1600" b="0" dirty="0" smtClean="0">
              <a:solidFill>
                <a:srgbClr val="0C2E86"/>
              </a:solidFill>
              <a:effectLst/>
            </a:endParaRPr>
          </a:p>
          <a:p>
            <a:pPr algn="l"/>
            <a:r>
              <a:rPr lang="en-US" sz="1600" b="0" dirty="0" smtClean="0">
                <a:solidFill>
                  <a:srgbClr val="0C2E86"/>
                </a:solidFill>
                <a:effectLst/>
              </a:rPr>
              <a:t>            Intel Plan of Record</a:t>
            </a:r>
            <a:endParaRPr lang="en-US" sz="1600" b="0" dirty="0">
              <a:solidFill>
                <a:srgbClr val="0C2E86"/>
              </a:solidFill>
              <a:effectLst/>
            </a:endParaRPr>
          </a:p>
        </p:txBody>
      </p:sp>
      <p:sp>
        <p:nvSpPr>
          <p:cNvPr id="42" name="Right Brace 41"/>
          <p:cNvSpPr/>
          <p:nvPr/>
        </p:nvSpPr>
        <p:spPr bwMode="auto">
          <a:xfrm rot="5400000">
            <a:off x="2005025" y="4260866"/>
            <a:ext cx="409549" cy="3200403"/>
          </a:xfrm>
          <a:prstGeom prst="rightBrace">
            <a:avLst>
              <a:gd name="adj1" fmla="val 8333"/>
              <a:gd name="adj2" fmla="val 50697"/>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dirty="0" smtClean="0">
              <a:solidFill>
                <a:srgbClr val="0C2E86"/>
              </a:solidFill>
              <a:effectLst/>
              <a:cs typeface="Arial" pitchFamily="34" charset="0"/>
            </a:endParaRPr>
          </a:p>
        </p:txBody>
      </p:sp>
      <p:sp>
        <p:nvSpPr>
          <p:cNvPr id="38"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3048001" y="6507174"/>
            <a:ext cx="1640172" cy="276989"/>
          </a:xfrm>
          <a:prstGeom prst="rect">
            <a:avLst/>
          </a:prstGeom>
          <a:noFill/>
          <a:ln w="9525">
            <a:noFill/>
            <a:miter lim="800000"/>
            <a:headEnd/>
            <a:tailEnd/>
          </a:ln>
          <a:effectLst/>
        </p:spPr>
        <p:txBody>
          <a:bodyPr wrap="none" lIns="91330" tIns="45667" rIns="91330" bIns="45667">
            <a:spAutoFit/>
          </a:bodyPr>
          <a:lstStyle/>
          <a:p>
            <a:pPr algn="l" rtl="0" eaLnBrk="0" fontAlgn="base" hangingPunct="0">
              <a:spcBef>
                <a:spcPct val="0"/>
              </a:spcBef>
              <a:spcAft>
                <a:spcPct val="0"/>
              </a:spcAft>
            </a:pPr>
            <a:r>
              <a:rPr lang="en-US" sz="1200" dirty="0">
                <a:solidFill>
                  <a:srgbClr val="F5E647"/>
                </a:solidFill>
                <a:cs typeface="Arial" pitchFamily="34" charset="0"/>
              </a:rPr>
              <a:t>Intel Proprietary</a:t>
            </a:r>
          </a:p>
        </p:txBody>
      </p:sp>
      <p:sp>
        <p:nvSpPr>
          <p:cNvPr id="35847"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pic>
        <p:nvPicPr>
          <p:cNvPr id="35848" name="Picture 8" descr="Intel_white"/>
          <p:cNvPicPr>
            <a:picLocks noChangeAspect="1" noChangeArrowheads="1"/>
          </p:cNvPicPr>
          <p:nvPr/>
        </p:nvPicPr>
        <p:blipFill>
          <a:blip r:embed="rId2" cstate="print"/>
          <a:srcRect/>
          <a:stretch>
            <a:fillRect/>
          </a:stretch>
        </p:blipFill>
        <p:spPr bwMode="auto">
          <a:xfrm>
            <a:off x="7889877" y="6169029"/>
            <a:ext cx="811213" cy="541338"/>
          </a:xfrm>
          <a:prstGeom prst="rect">
            <a:avLst/>
          </a:prstGeom>
          <a:noFill/>
        </p:spPr>
      </p:pic>
      <p:sp>
        <p:nvSpPr>
          <p:cNvPr id="35850"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2</a:t>
            </a:fld>
            <a:endParaRPr lang="en-US" sz="900" dirty="0">
              <a:solidFill>
                <a:srgbClr val="FFFFFF"/>
              </a:solidFill>
              <a:cs typeface="Arial" pitchFamily="34" charset="0"/>
            </a:endParaRPr>
          </a:p>
        </p:txBody>
      </p:sp>
      <p:sp>
        <p:nvSpPr>
          <p:cNvPr id="9" name="Rectangle 8"/>
          <p:cNvSpPr/>
          <p:nvPr/>
        </p:nvSpPr>
        <p:spPr bwMode="auto">
          <a:xfrm>
            <a:off x="6031452" y="6130962"/>
            <a:ext cx="184702" cy="399462"/>
          </a:xfrm>
          <a:prstGeom prst="rect">
            <a:avLst/>
          </a:prstGeom>
          <a:solidFill>
            <a:srgbClr val="336699"/>
          </a:solidFill>
          <a:ln w="19050" cap="flat" cmpd="sng" algn="ctr">
            <a:noFill/>
            <a:prstDash val="solid"/>
            <a:round/>
            <a:headEnd type="none" w="med" len="med"/>
            <a:tailEnd type="none" w="med" len="med"/>
          </a:ln>
          <a:effectLst/>
        </p:spPr>
        <p:txBody>
          <a:bodyPr vert="horz" wrap="none" lIns="91350" tIns="45677" rIns="91350" bIns="45677" numCol="1" rtlCol="0" anchor="t" anchorCtr="0" compatLnSpc="1">
            <a:prstTxWarp prst="textNoShape">
              <a:avLst/>
            </a:prstTxWarp>
            <a:spAutoFit/>
          </a:bodyPr>
          <a:lstStyle/>
          <a:p>
            <a:pPr defTabSz="913548"/>
            <a:endParaRPr lang="en-US" dirty="0" smtClean="0"/>
          </a:p>
        </p:txBody>
      </p:sp>
      <p:sp>
        <p:nvSpPr>
          <p:cNvPr id="10" name="Rectangle 2"/>
          <p:cNvSpPr>
            <a:spLocks noGrp="1" noChangeArrowheads="1"/>
          </p:cNvSpPr>
          <p:nvPr>
            <p:ph type="title"/>
          </p:nvPr>
        </p:nvSpPr>
        <p:spPr>
          <a:xfrm>
            <a:off x="198888" y="142830"/>
            <a:ext cx="8316516" cy="1259946"/>
          </a:xfrm>
        </p:spPr>
        <p:txBody>
          <a:bodyPr/>
          <a:lstStyle/>
          <a:p>
            <a:r>
              <a:rPr lang="en-US" dirty="0"/>
              <a:t>Legal Disclaimer</a:t>
            </a:r>
          </a:p>
        </p:txBody>
      </p:sp>
      <p:sp>
        <p:nvSpPr>
          <p:cNvPr id="11" name="Rectangle 3"/>
          <p:cNvSpPr txBox="1">
            <a:spLocks noChangeArrowheads="1"/>
          </p:cNvSpPr>
          <p:nvPr/>
        </p:nvSpPr>
        <p:spPr bwMode="auto">
          <a:xfrm>
            <a:off x="701622" y="800064"/>
            <a:ext cx="7667730" cy="5148333"/>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INFORMATION IN THIS DOCUMENT IS PROVIDED IN CONNECTION WITH INTEL</a:t>
            </a:r>
            <a:r>
              <a:rPr kumimoji="0" lang="en-US" altLang="zh-CN" sz="800" b="0" i="0" u="none" strike="noStrike" kern="0" cap="none" spc="0" normalizeH="0" baseline="0" noProof="0" dirty="0" smtClean="0">
                <a:ln>
                  <a:noFill/>
                </a:ln>
                <a:solidFill>
                  <a:srgbClr val="333333"/>
                </a:solidFill>
                <a:effectLst/>
                <a:uLnTx/>
                <a:uFillTx/>
                <a:latin typeface="Arial" charset="0"/>
                <a:ea typeface="SimSun" pitchFamily="2" charset="-122"/>
                <a:cs typeface="+mn-cs"/>
              </a:rPr>
              <a:t>®</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UNLESS OTHERWISE AGREED IN WRITING BY INTEL, THE INTEL PRODUCTS ARE NOT DESIGNED NOR INTENDED FOR ANY APPLICATION IN WHICH THE FAILURE OF THE INTEL PRODUCT COULD CREATE A SITUATION WHERE PERSONAL INJURY OR DEATH MAY OCCUR.</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conflicts or incompatibilities arising from future changes to them. The information here is subject to change without notice. Do not finalize a design with this information.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The products described in this document may contain design defects or errors known as errata which may cause the product to deviate from published specifications. Current characterized errata are available on request.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Contact your local Intel sales office or your distributor to obtain the latest specifications and before placing your product order.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Copies of documents which have an order number and are referenced in this document, or other Intel literature, may be obtained by calling 1-800-548-4725, or by visiting Intel's Web Site.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hlinkClick r:id="rId3"/>
              </a:rPr>
              <a:t>Intel Performance Benchmark Limitations</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All information provided related to future Intel products and plans is preliminary and subject to change at any time, without notice.  All dates provided are subject to change without notice.  Intel may make changes to specifications and product descriptions at any time, without notice.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Intel, Intel logo, Intel Core, and Xeon are trademarks or registered trademarks of Intel Corporation or its subsidiaries in the United States and other countries.</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64-bit computing on Intel architecture requires a computer system with a processor, chipset, BIOS, operating system, device drivers and applications enabled for Intel</a:t>
            </a:r>
            <a:r>
              <a:rPr kumimoji="0" lang="en-US" altLang="zh-CN" sz="800" b="0" i="0" u="none" strike="noStrike" kern="0" cap="none" spc="0" normalizeH="0" baseline="0" noProof="0" dirty="0" smtClean="0">
                <a:ln>
                  <a:noFill/>
                </a:ln>
                <a:solidFill>
                  <a:srgbClr val="333333"/>
                </a:solidFill>
                <a:effectLst/>
                <a:uLnTx/>
                <a:uFillTx/>
                <a:latin typeface="Arial" charset="0"/>
                <a:ea typeface="SimSun" pitchFamily="2" charset="-122"/>
                <a:cs typeface="+mn-cs"/>
              </a:rPr>
              <a:t>®</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64 architecture. Performance will vary depending on your hardware and software configurations. Consult with your system vendor for more information.</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sz="800" b="0" i="0" u="none" strike="noStrike" kern="0" cap="none" spc="0" normalizeH="0" baseline="0" noProof="0" dirty="0" smtClean="0">
                <a:ln>
                  <a:noFill/>
                </a:ln>
                <a:solidFill>
                  <a:srgbClr val="333333"/>
                </a:solidFill>
                <a:effectLst/>
                <a:uLnTx/>
                <a:uFillTx/>
                <a:latin typeface="+mn-lt"/>
                <a:ea typeface="+mn-ea"/>
                <a:cs typeface="+mn-cs"/>
              </a:rPr>
              <a:t>The code names Tigertown, Dunnington, and Nehalem, resented in this document are only for use by Intel to identify products, technologies, or services in development, that have not been made commercially available to the public, i.e., announced, launched or shipped. They are not "commercial" names for products or services and are not intended to function as trademarks.</a:t>
            </a:r>
            <a:endPar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endParaRP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Other names and brands may be claimed as the property of others.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Other vendors  are listed by Intel as a convenience to Intel's general customer base, but Intel does not make any representations or warranties whatsoever regarding quality, reliability, functionality, or compatibility of these devices.</a:t>
            </a:r>
            <a:r>
              <a:rPr kumimoji="0" lang="en-US" altLang="zh-CN" sz="800" b="0" i="0" u="none" strike="noStrike" kern="0" cap="none" spc="0" normalizeH="0" baseline="0" noProof="0" dirty="0" smtClean="0">
                <a:ln>
                  <a:noFill/>
                </a:ln>
                <a:solidFill>
                  <a:srgbClr val="333333"/>
                </a:solidFill>
                <a:effectLst/>
                <a:uLnTx/>
                <a:uFillTx/>
                <a:latin typeface="Arial" charset="0"/>
                <a:ea typeface="SimSun" pitchFamily="2" charset="-122"/>
                <a:cs typeface="+mn-cs"/>
              </a:rPr>
              <a:t> </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This list and/or these devices may be subject to change without notice. </a:t>
            </a:r>
          </a:p>
          <a:p>
            <a:pPr marL="0" marR="0" lvl="0" indent="0" algn="l" defTabSz="914400" rtl="0" eaLnBrk="1" fontAlgn="base" latinLnBrk="0" hangingPunct="1">
              <a:lnSpc>
                <a:spcPct val="80000"/>
              </a:lnSpc>
              <a:spcBef>
                <a:spcPct val="0"/>
              </a:spcBef>
              <a:spcAft>
                <a:spcPct val="50000"/>
              </a:spcAft>
              <a:buClrTx/>
              <a:buSzTx/>
              <a:buFontTx/>
              <a:buNone/>
              <a:tabLst/>
              <a:defRPr/>
            </a:pP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Copyright </a:t>
            </a:r>
            <a:r>
              <a:rPr kumimoji="0" lang="en-US" altLang="zh-CN" sz="800" b="0" i="0" u="none" strike="noStrike" kern="0" cap="none" spc="0" normalizeH="0" baseline="0" noProof="0" dirty="0" smtClean="0">
                <a:ln>
                  <a:noFill/>
                </a:ln>
                <a:solidFill>
                  <a:srgbClr val="333333"/>
                </a:solidFill>
                <a:effectLst/>
                <a:uLnTx/>
                <a:uFillTx/>
                <a:latin typeface="Arial" charset="0"/>
                <a:ea typeface="SimSun" pitchFamily="2" charset="-122"/>
                <a:cs typeface="+mn-cs"/>
              </a:rPr>
              <a:t>©</a:t>
            </a:r>
            <a:r>
              <a:rPr kumimoji="0" lang="en-US" altLang="zh-CN" sz="800" b="0" i="0" u="none" strike="noStrike" kern="0" cap="none" spc="0" normalizeH="0" baseline="0" noProof="0" dirty="0" smtClean="0">
                <a:ln>
                  <a:noFill/>
                </a:ln>
                <a:solidFill>
                  <a:srgbClr val="333333"/>
                </a:solidFill>
                <a:effectLst/>
                <a:uLnTx/>
                <a:uFillTx/>
                <a:latin typeface="+mn-lt"/>
                <a:ea typeface="SimSun" pitchFamily="2" charset="-122"/>
                <a:cs typeface="+mn-cs"/>
              </a:rPr>
              <a:t> 2009, Intel Corporation. All rights reserved.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dirty="0" smtClean="0">
                <a:solidFill>
                  <a:srgbClr val="0C2E86"/>
                </a:solidFill>
                <a:cs typeface="Arial" pitchFamily="34" charset="0"/>
              </a:rPr>
              <a:t>Backup</a:t>
            </a:r>
            <a:endParaRPr lang="en-US" sz="3600" dirty="0">
              <a:solidFill>
                <a:srgbClr val="0C2E86"/>
              </a:solidFill>
              <a:cs typeface="Arial" pitchFamily="34" charset="0"/>
            </a:endParaRPr>
          </a:p>
        </p:txBody>
      </p:sp>
      <p:sp>
        <p:nvSpPr>
          <p:cNvPr id="35846" name="Text Box 6"/>
          <p:cNvSpPr txBox="1">
            <a:spLocks noChangeArrowheads="1"/>
          </p:cNvSpPr>
          <p:nvPr/>
        </p:nvSpPr>
        <p:spPr bwMode="auto">
          <a:xfrm>
            <a:off x="3048001" y="6507174"/>
            <a:ext cx="1640172" cy="276989"/>
          </a:xfrm>
          <a:prstGeom prst="rect">
            <a:avLst/>
          </a:prstGeom>
          <a:noFill/>
          <a:ln w="9525">
            <a:noFill/>
            <a:miter lim="800000"/>
            <a:headEnd/>
            <a:tailEnd/>
          </a:ln>
          <a:effectLst/>
        </p:spPr>
        <p:txBody>
          <a:bodyPr wrap="none" lIns="91330" tIns="45667" rIns="91330" bIns="45667">
            <a:spAutoFit/>
          </a:bodyPr>
          <a:lstStyle/>
          <a:p>
            <a:pPr algn="l" rtl="0" eaLnBrk="0" fontAlgn="base" hangingPunct="0">
              <a:spcBef>
                <a:spcPct val="0"/>
              </a:spcBef>
              <a:spcAft>
                <a:spcPct val="0"/>
              </a:spcAft>
            </a:pPr>
            <a:r>
              <a:rPr lang="en-US" sz="1200" dirty="0">
                <a:solidFill>
                  <a:srgbClr val="F5E647"/>
                </a:solidFill>
                <a:cs typeface="Arial" pitchFamily="34" charset="0"/>
              </a:rPr>
              <a:t>Intel Proprietary</a:t>
            </a:r>
          </a:p>
        </p:txBody>
      </p:sp>
      <p:sp>
        <p:nvSpPr>
          <p:cNvPr id="35847"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pic>
        <p:nvPicPr>
          <p:cNvPr id="35848" name="Picture 8" descr="Intel_white"/>
          <p:cNvPicPr>
            <a:picLocks noChangeAspect="1" noChangeArrowheads="1"/>
          </p:cNvPicPr>
          <p:nvPr/>
        </p:nvPicPr>
        <p:blipFill>
          <a:blip r:embed="rId2" cstate="print"/>
          <a:srcRect/>
          <a:stretch>
            <a:fillRect/>
          </a:stretch>
        </p:blipFill>
        <p:spPr bwMode="auto">
          <a:xfrm>
            <a:off x="7889877" y="6169029"/>
            <a:ext cx="811213" cy="541338"/>
          </a:xfrm>
          <a:prstGeom prst="rect">
            <a:avLst/>
          </a:prstGeom>
          <a:noFill/>
        </p:spPr>
      </p:pic>
      <p:sp>
        <p:nvSpPr>
          <p:cNvPr id="35850"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20</a:t>
            </a:fld>
            <a:endParaRPr lang="en-US" sz="900" dirty="0">
              <a:solidFill>
                <a:srgbClr val="FFFFFF"/>
              </a:solidFill>
              <a:cs typeface="Arial" pitchFamily="34" charset="0"/>
            </a:endParaRPr>
          </a:p>
        </p:txBody>
      </p:sp>
      <p:sp>
        <p:nvSpPr>
          <p:cNvPr id="9" name="Rectangle 8"/>
          <p:cNvSpPr/>
          <p:nvPr/>
        </p:nvSpPr>
        <p:spPr bwMode="auto">
          <a:xfrm>
            <a:off x="6031452" y="6130962"/>
            <a:ext cx="184702" cy="399462"/>
          </a:xfrm>
          <a:prstGeom prst="rect">
            <a:avLst/>
          </a:prstGeom>
          <a:solidFill>
            <a:srgbClr val="336699"/>
          </a:solidFill>
          <a:ln w="19050" cap="flat" cmpd="sng" algn="ctr">
            <a:noFill/>
            <a:prstDash val="solid"/>
            <a:round/>
            <a:headEnd type="none" w="med" len="med"/>
            <a:tailEnd type="none" w="med" len="med"/>
          </a:ln>
          <a:effectLst/>
        </p:spPr>
        <p:txBody>
          <a:bodyPr vert="horz" wrap="none" lIns="91350" tIns="45677" rIns="91350" bIns="45677" numCol="1" rtlCol="0" anchor="t" anchorCtr="0" compatLnSpc="1">
            <a:prstTxWarp prst="textNoShape">
              <a:avLst/>
            </a:prstTxWarp>
            <a:spAutoFit/>
          </a:bodyPr>
          <a:lstStyle/>
          <a:p>
            <a:pPr defTabSz="913548"/>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22" name="Picture 2"/>
          <p:cNvPicPr>
            <a:picLocks noChangeAspect="1" noChangeArrowheads="1"/>
          </p:cNvPicPr>
          <p:nvPr/>
        </p:nvPicPr>
        <p:blipFill>
          <a:blip r:embed="rId2" cstate="print"/>
          <a:srcRect/>
          <a:stretch>
            <a:fillRect/>
          </a:stretch>
        </p:blipFill>
        <p:spPr bwMode="auto">
          <a:xfrm rot="1623619">
            <a:off x="6673765" y="2665108"/>
            <a:ext cx="1578559" cy="1857478"/>
          </a:xfrm>
          <a:prstGeom prst="rect">
            <a:avLst/>
          </a:prstGeom>
          <a:noFill/>
          <a:ln w="9525">
            <a:solidFill>
              <a:schemeClr val="tx1"/>
            </a:solidFill>
            <a:miter lim="800000"/>
            <a:headEnd/>
            <a:tailEnd/>
          </a:ln>
          <a:effectLst/>
        </p:spPr>
      </p:pic>
      <p:sp>
        <p:nvSpPr>
          <p:cNvPr id="35842" name="Rectangle 2"/>
          <p:cNvSpPr>
            <a:spLocks noGrp="1" noChangeArrowheads="1"/>
          </p:cNvSpPr>
          <p:nvPr>
            <p:ph type="title"/>
          </p:nvPr>
        </p:nvSpPr>
        <p:spPr/>
        <p:txBody>
          <a:bodyPr/>
          <a:lstStyle/>
          <a:p>
            <a:r>
              <a:rPr lang="en-US" sz="2800" dirty="0">
                <a:solidFill>
                  <a:srgbClr val="0C2E86"/>
                </a:solidFill>
                <a:cs typeface="Arial" pitchFamily="34" charset="0"/>
              </a:rPr>
              <a:t>SARMTI POC </a:t>
            </a:r>
            <a:r>
              <a:rPr lang="en-US" sz="2800" dirty="0" smtClean="0">
                <a:solidFill>
                  <a:srgbClr val="0C2E86"/>
                </a:solidFill>
                <a:cs typeface="Arial" pitchFamily="34" charset="0"/>
              </a:rPr>
              <a:t>Configurations</a:t>
            </a:r>
            <a:endParaRPr lang="en-US" sz="2800" dirty="0">
              <a:solidFill>
                <a:srgbClr val="0C2E86"/>
              </a:solidFill>
              <a:cs typeface="Arial" pitchFamily="34" charset="0"/>
            </a:endParaRPr>
          </a:p>
        </p:txBody>
      </p:sp>
      <p:pic>
        <p:nvPicPr>
          <p:cNvPr id="35843" name="Picture 3" descr="FoxCove_Enterprise_Open"/>
          <p:cNvPicPr>
            <a:picLocks noChangeAspect="1" noChangeArrowheads="1"/>
          </p:cNvPicPr>
          <p:nvPr/>
        </p:nvPicPr>
        <p:blipFill>
          <a:blip r:embed="rId3" cstate="print"/>
          <a:srcRect/>
          <a:stretch>
            <a:fillRect/>
          </a:stretch>
        </p:blipFill>
        <p:spPr bwMode="auto">
          <a:xfrm>
            <a:off x="6468109" y="580986"/>
            <a:ext cx="2047295" cy="1759839"/>
          </a:xfrm>
          <a:prstGeom prst="rect">
            <a:avLst/>
          </a:prstGeom>
          <a:noFill/>
          <a:ln>
            <a:solidFill>
              <a:schemeClr val="tx1"/>
            </a:solidFill>
          </a:ln>
        </p:spPr>
      </p:pic>
      <p:sp>
        <p:nvSpPr>
          <p:cNvPr id="12" name="Rectangle 7"/>
          <p:cNvSpPr>
            <a:spLocks noChangeArrowheads="1"/>
          </p:cNvSpPr>
          <p:nvPr/>
        </p:nvSpPr>
        <p:spPr bwMode="white">
          <a:xfrm>
            <a:off x="3187" y="6029337"/>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14"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21</a:t>
            </a:fld>
            <a:endParaRPr lang="en-US" sz="900" dirty="0">
              <a:solidFill>
                <a:srgbClr val="FFFFFF"/>
              </a:solidFill>
            </a:endParaRPr>
          </a:p>
        </p:txBody>
      </p:sp>
      <p:sp>
        <p:nvSpPr>
          <p:cNvPr id="15"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sp>
        <p:nvSpPr>
          <p:cNvPr id="35844" name="Text Box 4"/>
          <p:cNvSpPr txBox="1">
            <a:spLocks noChangeArrowheads="1"/>
          </p:cNvSpPr>
          <p:nvPr/>
        </p:nvSpPr>
        <p:spPr bwMode="auto">
          <a:xfrm>
            <a:off x="415923" y="690527"/>
            <a:ext cx="5812197" cy="5764858"/>
          </a:xfrm>
          <a:prstGeom prst="rect">
            <a:avLst/>
          </a:prstGeom>
          <a:solidFill>
            <a:schemeClr val="bg1"/>
          </a:solidFill>
          <a:ln w="9525" algn="ctr">
            <a:noFill/>
            <a:miter lim="800000"/>
            <a:headEnd/>
            <a:tailEnd/>
          </a:ln>
          <a:effectLst/>
        </p:spPr>
        <p:txBody>
          <a:bodyPr wrap="square" lIns="0" tIns="0" rIns="0" bIns="0">
            <a:spAutoFit/>
          </a:bodyPr>
          <a:lstStyle/>
          <a:p>
            <a:pPr algn="l" defTabSz="914210">
              <a:spcBef>
                <a:spcPct val="30000"/>
              </a:spcBef>
            </a:pPr>
            <a:r>
              <a:rPr lang="en-GB" sz="1600" dirty="0">
                <a:solidFill>
                  <a:srgbClr val="0C2E86"/>
                </a:solidFill>
                <a:effectLst/>
              </a:rPr>
              <a:t>Intel® SFC4UR “Foxcove</a:t>
            </a:r>
            <a:r>
              <a:rPr lang="en-GB" sz="1600" dirty="0" smtClean="0">
                <a:solidFill>
                  <a:srgbClr val="0C2E86"/>
                </a:solidFill>
                <a:effectLst/>
              </a:rPr>
              <a:t>” </a:t>
            </a:r>
            <a:r>
              <a:rPr lang="en-GB" sz="1600" dirty="0">
                <a:solidFill>
                  <a:srgbClr val="0C2E86"/>
                </a:solidFill>
                <a:effectLst/>
              </a:rPr>
              <a:t>4-processor </a:t>
            </a:r>
            <a:r>
              <a:rPr lang="en-GB" sz="1600" dirty="0" smtClean="0">
                <a:solidFill>
                  <a:srgbClr val="0C2E86"/>
                </a:solidFill>
                <a:effectLst/>
              </a:rPr>
              <a:t>system  --4U Rack Mount Server </a:t>
            </a:r>
            <a:endParaRPr lang="en-GB" sz="1200" b="0" dirty="0">
              <a:solidFill>
                <a:srgbClr val="0C2E86"/>
              </a:solidFill>
              <a:effectLst/>
            </a:endParaRPr>
          </a:p>
          <a:p>
            <a:pPr marL="234827" lvl="1" indent="-234827" algn="l" defTabSz="914210">
              <a:spcBef>
                <a:spcPct val="30000"/>
              </a:spcBef>
              <a:buFontTx/>
              <a:buChar char="•"/>
            </a:pPr>
            <a:r>
              <a:rPr lang="en-GB" sz="1200" b="0" dirty="0" smtClean="0">
                <a:solidFill>
                  <a:srgbClr val="0C2E86"/>
                </a:solidFill>
                <a:effectLst/>
              </a:rPr>
              <a:t>Four Intel Xeon® Processors L7345 (“</a:t>
            </a:r>
            <a:r>
              <a:rPr lang="en-GB" sz="1200" b="0" u="sng" dirty="0" smtClean="0">
                <a:solidFill>
                  <a:srgbClr val="0C2E86"/>
                </a:solidFill>
                <a:effectLst/>
              </a:rPr>
              <a:t>Tigerton</a:t>
            </a:r>
            <a:r>
              <a:rPr lang="en-GB" sz="1200" b="0" dirty="0" smtClean="0">
                <a:solidFill>
                  <a:srgbClr val="0C2E86"/>
                </a:solidFill>
                <a:effectLst/>
              </a:rPr>
              <a:t>”) – 4 cores each @ 1.86 GHz; 8MB L2 cache 50W Max Thermal Design Power each</a:t>
            </a:r>
          </a:p>
          <a:p>
            <a:pPr marL="234827" lvl="1" indent="-234827" algn="l" defTabSz="914210">
              <a:spcBef>
                <a:spcPct val="30000"/>
              </a:spcBef>
              <a:buFontTx/>
              <a:buChar char="•"/>
            </a:pPr>
            <a:r>
              <a:rPr lang="en-GB" sz="1200" b="0" dirty="0" smtClean="0">
                <a:solidFill>
                  <a:srgbClr val="0C2E86"/>
                </a:solidFill>
                <a:effectLst/>
              </a:rPr>
              <a:t>Four </a:t>
            </a:r>
            <a:r>
              <a:rPr lang="en-US" sz="1200" b="0" dirty="0">
                <a:solidFill>
                  <a:srgbClr val="0C2E86"/>
                </a:solidFill>
                <a:effectLst/>
              </a:rPr>
              <a:t>Intel Xeon Processors MP X7460, </a:t>
            </a:r>
            <a:r>
              <a:rPr lang="en-US" sz="1200" b="0" dirty="0" smtClean="0">
                <a:solidFill>
                  <a:srgbClr val="0C2E86"/>
                </a:solidFill>
                <a:effectLst/>
              </a:rPr>
              <a:t>6 cores each @ 2.66 </a:t>
            </a:r>
            <a:r>
              <a:rPr lang="en-US" sz="1200" b="0" dirty="0">
                <a:solidFill>
                  <a:srgbClr val="0C2E86"/>
                </a:solidFill>
                <a:effectLst/>
              </a:rPr>
              <a:t>GHz,</a:t>
            </a:r>
            <a:r>
              <a:rPr lang="en-GB" sz="1200" b="0" dirty="0">
                <a:solidFill>
                  <a:srgbClr val="0C2E86"/>
                </a:solidFill>
                <a:effectLst/>
              </a:rPr>
              <a:t> (“</a:t>
            </a:r>
            <a:r>
              <a:rPr lang="en-GB" sz="1200" b="0" u="sng" dirty="0">
                <a:solidFill>
                  <a:srgbClr val="0C2E86"/>
                </a:solidFill>
                <a:effectLst/>
              </a:rPr>
              <a:t>Dunnington</a:t>
            </a:r>
            <a:r>
              <a:rPr lang="en-GB" sz="1200" b="0" dirty="0" smtClean="0">
                <a:solidFill>
                  <a:srgbClr val="0C2E86"/>
                </a:solidFill>
                <a:effectLst/>
              </a:rPr>
              <a:t>”); 16MB </a:t>
            </a:r>
            <a:r>
              <a:rPr lang="en-GB" sz="1200" b="0" dirty="0">
                <a:solidFill>
                  <a:srgbClr val="0C2E86"/>
                </a:solidFill>
                <a:effectLst/>
              </a:rPr>
              <a:t>L3 cache</a:t>
            </a:r>
            <a:r>
              <a:rPr lang="en-GB" sz="1200" b="0" dirty="0" smtClean="0">
                <a:solidFill>
                  <a:srgbClr val="0C2E86"/>
                </a:solidFill>
                <a:effectLst/>
              </a:rPr>
              <a:t>. 130W Max Thermal Design Power</a:t>
            </a:r>
          </a:p>
          <a:p>
            <a:pPr marL="234827" lvl="1" indent="-234827" algn="l" defTabSz="914210">
              <a:spcBef>
                <a:spcPct val="30000"/>
              </a:spcBef>
              <a:buFontTx/>
              <a:buChar char="•"/>
            </a:pPr>
            <a:r>
              <a:rPr lang="en-GB" sz="1200" b="0" dirty="0" smtClean="0">
                <a:solidFill>
                  <a:srgbClr val="0C2E86"/>
                </a:solidFill>
                <a:effectLst/>
              </a:rPr>
              <a:t>1066 MHz Front Side Bus</a:t>
            </a:r>
          </a:p>
          <a:p>
            <a:pPr marL="234827" lvl="1" indent="-234827" algn="l" defTabSz="914210">
              <a:spcBef>
                <a:spcPct val="30000"/>
              </a:spcBef>
              <a:buFontTx/>
              <a:buChar char="•"/>
            </a:pPr>
            <a:r>
              <a:rPr lang="en-GB" sz="1200" b="0" dirty="0" smtClean="0">
                <a:solidFill>
                  <a:srgbClr val="0C2E86"/>
                </a:solidFill>
                <a:effectLst/>
              </a:rPr>
              <a:t>16 </a:t>
            </a:r>
            <a:r>
              <a:rPr lang="en-GB" sz="1200" b="0" dirty="0">
                <a:solidFill>
                  <a:srgbClr val="0C2E86"/>
                </a:solidFill>
                <a:effectLst/>
              </a:rPr>
              <a:t>MB 667-MHz FBDIMMs</a:t>
            </a:r>
          </a:p>
          <a:p>
            <a:pPr marL="225262" indent="-225262" algn="l" defTabSz="914210">
              <a:spcBef>
                <a:spcPct val="30000"/>
              </a:spcBef>
              <a:buFontTx/>
              <a:buChar char="•"/>
            </a:pPr>
            <a:r>
              <a:rPr lang="en-US" sz="1200" b="0" dirty="0">
                <a:solidFill>
                  <a:srgbClr val="0C2E86"/>
                </a:solidFill>
                <a:effectLst/>
              </a:rPr>
              <a:t>Fedora* release 8 (Werewolf*) for x86_64 architecture (Linux* 2.6.23 kernel)   </a:t>
            </a:r>
          </a:p>
          <a:p>
            <a:pPr marL="225262" indent="-225262" algn="l" defTabSz="914210">
              <a:spcBef>
                <a:spcPct val="30000"/>
              </a:spcBef>
              <a:buFontTx/>
              <a:buChar char="•"/>
            </a:pPr>
            <a:r>
              <a:rPr lang="en-US" sz="1200" b="0" dirty="0">
                <a:solidFill>
                  <a:srgbClr val="0C2E86"/>
                </a:solidFill>
                <a:effectLst/>
              </a:rPr>
              <a:t>gcc 4.1.2, flags: -O3 –</a:t>
            </a:r>
            <a:r>
              <a:rPr lang="en-US" sz="1200" b="0" dirty="0" err="1">
                <a:solidFill>
                  <a:srgbClr val="0C2E86"/>
                </a:solidFill>
                <a:effectLst/>
              </a:rPr>
              <a:t>Xt</a:t>
            </a:r>
            <a:r>
              <a:rPr lang="en-US" sz="1200" b="0" dirty="0">
                <a:solidFill>
                  <a:srgbClr val="0C2E86"/>
                </a:solidFill>
                <a:effectLst/>
              </a:rPr>
              <a:t> –</a:t>
            </a:r>
            <a:r>
              <a:rPr lang="en-US" sz="1200" b="0" dirty="0" err="1">
                <a:solidFill>
                  <a:srgbClr val="0C2E86"/>
                </a:solidFill>
                <a:effectLst/>
              </a:rPr>
              <a:t>ip</a:t>
            </a:r>
            <a:r>
              <a:rPr lang="en-US" sz="1200" b="0" dirty="0">
                <a:solidFill>
                  <a:srgbClr val="0C2E86"/>
                </a:solidFill>
                <a:effectLst/>
              </a:rPr>
              <a:t> –</a:t>
            </a:r>
            <a:r>
              <a:rPr lang="en-US" sz="1200" b="0" dirty="0" err="1">
                <a:solidFill>
                  <a:srgbClr val="0C2E86"/>
                </a:solidFill>
                <a:effectLst/>
              </a:rPr>
              <a:t>fno_alias</a:t>
            </a:r>
            <a:r>
              <a:rPr lang="en-US" sz="1200" b="0" dirty="0">
                <a:solidFill>
                  <a:srgbClr val="0C2E86"/>
                </a:solidFill>
                <a:effectLst/>
              </a:rPr>
              <a:t> –</a:t>
            </a:r>
            <a:r>
              <a:rPr lang="en-US" sz="1200" b="0" dirty="0" err="1" smtClean="0">
                <a:solidFill>
                  <a:srgbClr val="0C2E86"/>
                </a:solidFill>
                <a:effectLst/>
              </a:rPr>
              <a:t>fargument-noalias</a:t>
            </a:r>
            <a:endParaRPr lang="en-US" sz="1200" b="0" dirty="0">
              <a:solidFill>
                <a:srgbClr val="0C2E86"/>
              </a:solidFill>
              <a:effectLst/>
            </a:endParaRPr>
          </a:p>
          <a:p>
            <a:pPr marL="225262" indent="-225262" algn="l" defTabSz="914210">
              <a:spcBef>
                <a:spcPct val="30000"/>
              </a:spcBef>
              <a:buFontTx/>
              <a:buChar char="•"/>
            </a:pPr>
            <a:r>
              <a:rPr lang="en-US" sz="1200" b="0" dirty="0">
                <a:solidFill>
                  <a:srgbClr val="0C2E86"/>
                </a:solidFill>
                <a:effectLst/>
              </a:rPr>
              <a:t>Intel Math Kernel Library version </a:t>
            </a:r>
            <a:r>
              <a:rPr lang="en-US" sz="1200" b="0" dirty="0" smtClean="0">
                <a:solidFill>
                  <a:srgbClr val="0C2E86"/>
                </a:solidFill>
                <a:effectLst/>
              </a:rPr>
              <a:t>10.0</a:t>
            </a:r>
          </a:p>
          <a:p>
            <a:pPr algn="l" defTabSz="914210">
              <a:lnSpc>
                <a:spcPct val="80000"/>
              </a:lnSpc>
              <a:spcBef>
                <a:spcPct val="30000"/>
              </a:spcBef>
            </a:pPr>
            <a:r>
              <a:rPr lang="en-GB" sz="1600" dirty="0" smtClean="0">
                <a:solidFill>
                  <a:srgbClr val="0C2E86"/>
                </a:solidFill>
                <a:effectLst/>
              </a:rPr>
              <a:t>Intel® </a:t>
            </a:r>
            <a:r>
              <a:rPr lang="pt-BR" sz="1600" dirty="0" smtClean="0">
                <a:solidFill>
                  <a:srgbClr val="0C2E86"/>
                </a:solidFill>
                <a:effectLst/>
              </a:rPr>
              <a:t>SR1625 “Petrof Bay</a:t>
            </a:r>
            <a:r>
              <a:rPr lang="en-US" sz="1600" dirty="0" smtClean="0">
                <a:solidFill>
                  <a:srgbClr val="0C2E86"/>
                </a:solidFill>
                <a:effectLst/>
              </a:rPr>
              <a:t>  2-processor server – 1U Rack Mount Server</a:t>
            </a:r>
            <a:endParaRPr lang="en-GB" sz="1600" dirty="0" smtClean="0">
              <a:solidFill>
                <a:srgbClr val="0C2E86"/>
              </a:solidFill>
              <a:effectLst/>
            </a:endParaRPr>
          </a:p>
          <a:p>
            <a:pPr marL="225308" indent="-225308" algn="l" defTabSz="914210">
              <a:spcBef>
                <a:spcPct val="30000"/>
              </a:spcBef>
              <a:buFontTx/>
              <a:buChar char="•"/>
              <a:tabLst>
                <a:tab pos="234827" algn="l"/>
              </a:tabLst>
            </a:pPr>
            <a:r>
              <a:rPr lang="en-GB" sz="1200" b="0" dirty="0" smtClean="0">
                <a:solidFill>
                  <a:srgbClr val="0C2E86"/>
                </a:solidFill>
                <a:effectLst/>
              </a:rPr>
              <a:t>2 x Intel® Xeon Processors X5570 (“</a:t>
            </a:r>
            <a:r>
              <a:rPr lang="en-GB" sz="1200" b="0" u="sng" dirty="0" smtClean="0">
                <a:solidFill>
                  <a:srgbClr val="0C2E86"/>
                </a:solidFill>
                <a:effectLst/>
              </a:rPr>
              <a:t>Nehalem-EP</a:t>
            </a:r>
            <a:r>
              <a:rPr lang="en-GB" sz="1200" b="0" dirty="0" smtClean="0">
                <a:solidFill>
                  <a:srgbClr val="0C2E86"/>
                </a:solidFill>
                <a:effectLst/>
              </a:rPr>
              <a:t>”) 4 cores each @ 2.93 GHz; QPI:  6.4 G transfers per second, 8M L2 Cache per processor  95W Max Thermal Design Power per processor</a:t>
            </a:r>
          </a:p>
          <a:p>
            <a:pPr marL="225308" indent="-225308" algn="l" defTabSz="914210">
              <a:spcBef>
                <a:spcPct val="30000"/>
              </a:spcBef>
              <a:buFontTx/>
              <a:buChar char="•"/>
              <a:tabLst>
                <a:tab pos="234827" algn="l"/>
              </a:tabLst>
            </a:pPr>
            <a:r>
              <a:rPr lang="en-GB" sz="1200" b="0" dirty="0" smtClean="0">
                <a:solidFill>
                  <a:srgbClr val="0C2E86"/>
                </a:solidFill>
                <a:effectLst/>
              </a:rPr>
              <a:t> 12 MB 1333MHz Registered ECC DDR3 </a:t>
            </a:r>
          </a:p>
          <a:p>
            <a:pPr marL="225308" indent="-225308" algn="l" defTabSz="914210">
              <a:spcBef>
                <a:spcPct val="30000"/>
              </a:spcBef>
              <a:buFontTx/>
              <a:buChar char="•"/>
              <a:tabLst>
                <a:tab pos="234827" algn="l"/>
              </a:tabLst>
            </a:pPr>
            <a:r>
              <a:rPr lang="en-GB" sz="1200" b="0" dirty="0" smtClean="0">
                <a:solidFill>
                  <a:srgbClr val="0C2E86"/>
                </a:solidFill>
                <a:effectLst/>
              </a:rPr>
              <a:t>SCSI HARDDRIVE Seagate 146GB </a:t>
            </a:r>
            <a:r>
              <a:rPr lang="en-GB" sz="1200" b="0" dirty="0" err="1" smtClean="0">
                <a:solidFill>
                  <a:srgbClr val="0C2E86"/>
                </a:solidFill>
                <a:effectLst/>
              </a:rPr>
              <a:t>Savio</a:t>
            </a:r>
            <a:r>
              <a:rPr lang="en-GB" sz="1200" b="0" dirty="0" smtClean="0">
                <a:solidFill>
                  <a:srgbClr val="0C2E86"/>
                </a:solidFill>
                <a:effectLst/>
              </a:rPr>
              <a:t> 10k RPM SAS 2.5in SFF</a:t>
            </a:r>
          </a:p>
          <a:p>
            <a:pPr marL="225308" indent="-225308" algn="l" defTabSz="914210">
              <a:spcBef>
                <a:spcPct val="30000"/>
              </a:spcBef>
              <a:buFontTx/>
              <a:buChar char="•"/>
              <a:tabLst>
                <a:tab pos="234827" algn="l"/>
              </a:tabLst>
            </a:pPr>
            <a:r>
              <a:rPr lang="en-GB" sz="1200" b="0" dirty="0" smtClean="0">
                <a:solidFill>
                  <a:srgbClr val="0C2E86"/>
                </a:solidFill>
                <a:effectLst/>
              </a:rPr>
              <a:t>NUMA Optimized [Enabled] in BIOS</a:t>
            </a:r>
          </a:p>
          <a:p>
            <a:pPr marL="225308" indent="-225308" algn="l" defTabSz="914210">
              <a:spcBef>
                <a:spcPct val="30000"/>
              </a:spcBef>
              <a:buFontTx/>
              <a:buChar char="•"/>
              <a:tabLst>
                <a:tab pos="234827" algn="l"/>
              </a:tabLst>
            </a:pPr>
            <a:r>
              <a:rPr lang="en-GB" sz="1200" b="0" dirty="0" smtClean="0">
                <a:solidFill>
                  <a:srgbClr val="0C2E86"/>
                </a:solidFill>
                <a:effectLst/>
              </a:rPr>
              <a:t>Frequency scaling off:  </a:t>
            </a:r>
            <a:r>
              <a:rPr lang="en-GB" sz="1200" dirty="0" smtClean="0">
                <a:solidFill>
                  <a:srgbClr val="0C2E86"/>
                </a:solidFill>
                <a:effectLst/>
              </a:rPr>
              <a:t>/</a:t>
            </a:r>
            <a:r>
              <a:rPr lang="en-GB" sz="1200" dirty="0" err="1" smtClean="0">
                <a:solidFill>
                  <a:srgbClr val="0C2E86"/>
                </a:solidFill>
                <a:effectLst/>
              </a:rPr>
              <a:t>sbin</a:t>
            </a:r>
            <a:r>
              <a:rPr lang="en-GB" sz="1200" dirty="0" smtClean="0">
                <a:solidFill>
                  <a:srgbClr val="0C2E86"/>
                </a:solidFill>
                <a:effectLst/>
              </a:rPr>
              <a:t>/service </a:t>
            </a:r>
            <a:r>
              <a:rPr lang="en-GB" sz="1200" dirty="0" err="1" smtClean="0">
                <a:solidFill>
                  <a:srgbClr val="0C2E86"/>
                </a:solidFill>
                <a:effectLst/>
              </a:rPr>
              <a:t>cpuspeed</a:t>
            </a:r>
            <a:r>
              <a:rPr lang="en-GB" sz="1200" dirty="0" smtClean="0">
                <a:solidFill>
                  <a:srgbClr val="0C2E86"/>
                </a:solidFill>
                <a:effectLst/>
              </a:rPr>
              <a:t> stop   </a:t>
            </a:r>
          </a:p>
          <a:p>
            <a:pPr marL="225308" indent="-225308" algn="l" defTabSz="914210">
              <a:spcBef>
                <a:spcPct val="30000"/>
              </a:spcBef>
              <a:buFontTx/>
              <a:buChar char="•"/>
              <a:tabLst>
                <a:tab pos="234827" algn="l"/>
              </a:tabLst>
            </a:pPr>
            <a:r>
              <a:rPr lang="en-US" sz="1200" b="0" dirty="0" smtClean="0">
                <a:solidFill>
                  <a:srgbClr val="0C2E86"/>
                </a:solidFill>
                <a:effectLst/>
              </a:rPr>
              <a:t>Centos 5.3 el5_x86_64 (RHEL)   (Linux* 2.6.18 kernel)   </a:t>
            </a:r>
          </a:p>
          <a:p>
            <a:pPr marL="225308" indent="-225308" algn="l" defTabSz="914210">
              <a:spcBef>
                <a:spcPct val="30000"/>
              </a:spcBef>
              <a:buFontTx/>
              <a:buChar char="•"/>
              <a:tabLst>
                <a:tab pos="234827" algn="l"/>
              </a:tabLst>
            </a:pPr>
            <a:r>
              <a:rPr lang="en-US" sz="1200" b="0" dirty="0" smtClean="0">
                <a:solidFill>
                  <a:srgbClr val="0C2E86"/>
                </a:solidFill>
                <a:effectLst/>
              </a:rPr>
              <a:t>gcc 4.1.2, flags: -O3 –</a:t>
            </a:r>
            <a:r>
              <a:rPr lang="en-US" sz="1200" b="0" dirty="0" err="1" smtClean="0">
                <a:solidFill>
                  <a:srgbClr val="0C2E86"/>
                </a:solidFill>
                <a:effectLst/>
              </a:rPr>
              <a:t>Xt</a:t>
            </a:r>
            <a:r>
              <a:rPr lang="en-US" sz="1200" b="0" dirty="0" smtClean="0">
                <a:solidFill>
                  <a:srgbClr val="0C2E86"/>
                </a:solidFill>
                <a:effectLst/>
              </a:rPr>
              <a:t> –</a:t>
            </a:r>
            <a:r>
              <a:rPr lang="en-US" sz="1200" b="0" dirty="0" err="1" smtClean="0">
                <a:solidFill>
                  <a:srgbClr val="0C2E86"/>
                </a:solidFill>
                <a:effectLst/>
              </a:rPr>
              <a:t>ip</a:t>
            </a:r>
            <a:r>
              <a:rPr lang="en-US" sz="1200" b="0" dirty="0" smtClean="0">
                <a:solidFill>
                  <a:srgbClr val="0C2E86"/>
                </a:solidFill>
                <a:effectLst/>
              </a:rPr>
              <a:t> –</a:t>
            </a:r>
            <a:r>
              <a:rPr lang="en-US" sz="1200" b="0" dirty="0" err="1" smtClean="0">
                <a:solidFill>
                  <a:srgbClr val="0C2E86"/>
                </a:solidFill>
                <a:effectLst/>
              </a:rPr>
              <a:t>fno_alias</a:t>
            </a:r>
            <a:r>
              <a:rPr lang="en-US" sz="1200" b="0" dirty="0" smtClean="0">
                <a:solidFill>
                  <a:srgbClr val="0C2E86"/>
                </a:solidFill>
                <a:effectLst/>
              </a:rPr>
              <a:t> –</a:t>
            </a:r>
            <a:r>
              <a:rPr lang="en-US" sz="1200" b="0" dirty="0" err="1" smtClean="0">
                <a:solidFill>
                  <a:srgbClr val="0C2E86"/>
                </a:solidFill>
                <a:effectLst/>
              </a:rPr>
              <a:t>fargument-noalias</a:t>
            </a:r>
            <a:endParaRPr lang="en-US" sz="1200" b="0" dirty="0" smtClean="0">
              <a:solidFill>
                <a:srgbClr val="0C2E86"/>
              </a:solidFill>
              <a:effectLst/>
            </a:endParaRPr>
          </a:p>
          <a:p>
            <a:pPr marL="225308" indent="-225308" algn="l" defTabSz="914210">
              <a:spcBef>
                <a:spcPct val="30000"/>
              </a:spcBef>
              <a:buFontTx/>
              <a:buChar char="•"/>
              <a:tabLst>
                <a:tab pos="234827" algn="l"/>
              </a:tabLst>
            </a:pPr>
            <a:r>
              <a:rPr lang="en-US" sz="1200" b="0" dirty="0" smtClean="0">
                <a:solidFill>
                  <a:srgbClr val="0C2E86"/>
                </a:solidFill>
                <a:effectLst/>
              </a:rPr>
              <a:t>Intel Math Kernel Library version 10.2</a:t>
            </a:r>
          </a:p>
          <a:p>
            <a:pPr marL="225308" indent="-225308" algn="l" defTabSz="914210">
              <a:spcBef>
                <a:spcPct val="30000"/>
              </a:spcBef>
              <a:buFontTx/>
              <a:buChar char="•"/>
              <a:tabLst>
                <a:tab pos="234827" algn="l"/>
              </a:tabLst>
            </a:pPr>
            <a:r>
              <a:rPr lang="en-US" sz="1200" b="0" dirty="0" smtClean="0">
                <a:solidFill>
                  <a:srgbClr val="0C2E86"/>
                </a:solidFill>
                <a:effectLst/>
              </a:rPr>
              <a:t>Intel Integrated Performance Primitives 6.1</a:t>
            </a:r>
            <a:endParaRPr lang="en-US" sz="1600" b="0" dirty="0" smtClean="0">
              <a:solidFill>
                <a:srgbClr val="0C2E86"/>
              </a:solidFill>
              <a:effectLst/>
            </a:endParaRPr>
          </a:p>
        </p:txBody>
      </p:sp>
      <p:sp>
        <p:nvSpPr>
          <p:cNvPr id="16" name="TextBox 15"/>
          <p:cNvSpPr txBox="1"/>
          <p:nvPr/>
        </p:nvSpPr>
        <p:spPr>
          <a:xfrm>
            <a:off x="5842591" y="4779981"/>
            <a:ext cx="3271888" cy="1646518"/>
          </a:xfrm>
          <a:prstGeom prst="rect">
            <a:avLst/>
          </a:prstGeom>
          <a:solidFill>
            <a:schemeClr val="bg1"/>
          </a:solidFill>
          <a:ln>
            <a:solidFill>
              <a:schemeClr val="tx1"/>
            </a:solidFill>
          </a:ln>
        </p:spPr>
        <p:txBody>
          <a:bodyPr wrap="square" lIns="91350" tIns="45677" rIns="91350" bIns="45677" rtlCol="0">
            <a:spAutoFit/>
          </a:bodyPr>
          <a:lstStyle/>
          <a:p>
            <a:pPr algn="l">
              <a:spcBef>
                <a:spcPct val="30000"/>
              </a:spcBef>
            </a:pPr>
            <a:r>
              <a:rPr lang="en-US" sz="1200" b="0" dirty="0" smtClean="0">
                <a:solidFill>
                  <a:srgbClr val="0C2E86"/>
                </a:solidFill>
                <a:effectLst/>
                <a:cs typeface="Arial" pitchFamily="34" charset="0"/>
              </a:rPr>
              <a:t>Intel® QuickAssist Technology Accelerator Abstraction Layer White Paper: </a:t>
            </a:r>
          </a:p>
          <a:p>
            <a:pPr marL="225168" indent="-225168" algn="l">
              <a:spcBef>
                <a:spcPct val="30000"/>
              </a:spcBef>
            </a:pPr>
            <a:r>
              <a:rPr lang="en-US" sz="1000" b="0" dirty="0" smtClean="0">
                <a:solidFill>
                  <a:srgbClr val="0C2E86"/>
                </a:solidFill>
                <a:effectLst/>
                <a:cs typeface="Arial" pitchFamily="34" charset="0"/>
                <a:hlinkClick r:id="rId4"/>
              </a:rPr>
              <a:t>  http://download.intel.com/technology/platforms/quickassist/quickassist_aal_whitepaper.pdf</a:t>
            </a:r>
            <a:endParaRPr lang="en-US" sz="1000" b="0" dirty="0" smtClean="0">
              <a:solidFill>
                <a:srgbClr val="0C2E86"/>
              </a:solidFill>
              <a:effectLst/>
              <a:cs typeface="Arial" pitchFamily="34" charset="0"/>
            </a:endParaRPr>
          </a:p>
          <a:p>
            <a:pPr marL="225168" indent="-225168" algn="l">
              <a:spcBef>
                <a:spcPct val="30000"/>
              </a:spcBef>
              <a:buFontTx/>
              <a:buChar char="•"/>
            </a:pPr>
            <a:endParaRPr lang="en-US" sz="1000" b="0" dirty="0" smtClean="0">
              <a:solidFill>
                <a:srgbClr val="0C2E86"/>
              </a:solidFill>
              <a:effectLst/>
              <a:cs typeface="Arial" pitchFamily="34" charset="0"/>
            </a:endParaRPr>
          </a:p>
          <a:p>
            <a:endParaRPr lang="en-US" sz="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01652" y="158750"/>
            <a:ext cx="8291507" cy="889000"/>
          </a:xfrm>
        </p:spPr>
        <p:txBody>
          <a:bodyPr/>
          <a:lstStyle/>
          <a:p>
            <a:r>
              <a:rPr lang="en-US" sz="2800" dirty="0" smtClean="0">
                <a:solidFill>
                  <a:srgbClr val="0C2E86"/>
                </a:solidFill>
                <a:cs typeface="Arial" pitchFamily="34" charset="0"/>
              </a:rPr>
              <a:t>Optimizing SARMTI for Multi-Core Processors</a:t>
            </a:r>
            <a:endParaRPr lang="en-US" sz="2800" dirty="0">
              <a:solidFill>
                <a:srgbClr val="0C2E86"/>
              </a:solidFill>
              <a:cs typeface="Arial" pitchFamily="34" charset="0"/>
            </a:endParaRPr>
          </a:p>
        </p:txBody>
      </p:sp>
      <p:sp>
        <p:nvSpPr>
          <p:cNvPr id="14" name="Content Placeholder 13"/>
          <p:cNvSpPr>
            <a:spLocks noGrp="1"/>
          </p:cNvSpPr>
          <p:nvPr>
            <p:ph idx="1"/>
          </p:nvPr>
        </p:nvSpPr>
        <p:spPr>
          <a:xfrm>
            <a:off x="455613" y="1184299"/>
            <a:ext cx="8237537" cy="3303587"/>
          </a:xfrm>
        </p:spPr>
        <p:txBody>
          <a:bodyPr/>
          <a:lstStyle/>
          <a:p>
            <a:r>
              <a:rPr lang="en-US" sz="2000" dirty="0" smtClean="0">
                <a:solidFill>
                  <a:srgbClr val="0C2E86"/>
                </a:solidFill>
              </a:rPr>
              <a:t>A major US defense contractor asked NA Software, Ltd*. and Intel’s Embedded Computing Division to multi-thread and evaluate an innovative SAR post-processing algorithm</a:t>
            </a:r>
          </a:p>
          <a:p>
            <a:pPr marL="456772" lvl="2" indent="-222043">
              <a:buFont typeface="Arial" pitchFamily="34" charset="0"/>
              <a:buChar char="•"/>
            </a:pPr>
            <a:r>
              <a:rPr lang="en-US" dirty="0" smtClean="0">
                <a:solidFill>
                  <a:srgbClr val="0C2E86"/>
                </a:solidFill>
              </a:rPr>
              <a:t>“SARMTI” developed by Dr. Chris Oliver, CBE, of InfoSAR*</a:t>
            </a:r>
          </a:p>
          <a:p>
            <a:pPr marL="456772" lvl="2" indent="-222043">
              <a:buFont typeface="Arial" pitchFamily="34" charset="0"/>
              <a:buChar char="•"/>
            </a:pPr>
            <a:r>
              <a:rPr lang="en-US" dirty="0" smtClean="0">
                <a:solidFill>
                  <a:srgbClr val="0C2E86"/>
                </a:solidFill>
              </a:rPr>
              <a:t>Identifies slow-/fast-moving targets from existing SAR data – no need for MTI radar</a:t>
            </a:r>
          </a:p>
          <a:p>
            <a:r>
              <a:rPr lang="en-US" sz="2000" dirty="0" smtClean="0">
                <a:solidFill>
                  <a:srgbClr val="0C2E86"/>
                </a:solidFill>
              </a:rPr>
              <a:t>Goals: </a:t>
            </a:r>
          </a:p>
          <a:p>
            <a:pPr marL="456772" lvl="1" indent="-222043">
              <a:buFont typeface="Arial" pitchFamily="34" charset="0"/>
              <a:buChar char="•"/>
            </a:pPr>
            <a:r>
              <a:rPr lang="en-US" sz="1600" dirty="0" smtClean="0">
                <a:solidFill>
                  <a:srgbClr val="0C2E86"/>
                </a:solidFill>
              </a:rPr>
              <a:t>Phase 1: How will the original, serial algorithm scale across multiple processor cores when it is multi-threaded?</a:t>
            </a:r>
          </a:p>
          <a:p>
            <a:pPr marL="456772" lvl="1" indent="-222043">
              <a:buFont typeface="Arial" pitchFamily="34" charset="0"/>
              <a:buChar char="•"/>
            </a:pPr>
            <a:r>
              <a:rPr lang="en-US" sz="1600" dirty="0" smtClean="0">
                <a:solidFill>
                  <a:srgbClr val="0C2E86"/>
                </a:solidFill>
              </a:rPr>
              <a:t>Phase 2: Can moving targets be detected, motions derived, and objects registered on a background SAR image in near real-time?</a:t>
            </a:r>
          </a:p>
        </p:txBody>
      </p:sp>
      <p:pic>
        <p:nvPicPr>
          <p:cNvPr id="63495" name="Picture 7"/>
          <p:cNvPicPr>
            <a:picLocks noChangeAspect="1" noChangeArrowheads="1"/>
          </p:cNvPicPr>
          <p:nvPr/>
        </p:nvPicPr>
        <p:blipFill>
          <a:blip r:embed="rId2" cstate="print"/>
          <a:srcRect/>
          <a:stretch>
            <a:fillRect/>
          </a:stretch>
        </p:blipFill>
        <p:spPr bwMode="auto">
          <a:xfrm>
            <a:off x="3586173" y="5048250"/>
            <a:ext cx="1752600" cy="685800"/>
          </a:xfrm>
          <a:prstGeom prst="rect">
            <a:avLst/>
          </a:prstGeom>
          <a:noFill/>
        </p:spPr>
      </p:pic>
      <p:grpSp>
        <p:nvGrpSpPr>
          <p:cNvPr id="2" name="Group 8"/>
          <p:cNvGrpSpPr>
            <a:grpSpLocks/>
          </p:cNvGrpSpPr>
          <p:nvPr/>
        </p:nvGrpSpPr>
        <p:grpSpPr bwMode="auto">
          <a:xfrm>
            <a:off x="6361137" y="5048250"/>
            <a:ext cx="2660650" cy="666750"/>
            <a:chOff x="0" y="0"/>
            <a:chExt cx="1676" cy="420"/>
          </a:xfrm>
        </p:grpSpPr>
        <p:sp>
          <p:nvSpPr>
            <p:cNvPr id="63497" name="AutoShape 9"/>
            <p:cNvSpPr>
              <a:spLocks noChangeArrowheads="1"/>
            </p:cNvSpPr>
            <p:nvPr/>
          </p:nvSpPr>
          <p:spPr bwMode="auto">
            <a:xfrm>
              <a:off x="0" y="0"/>
              <a:ext cx="1677" cy="421"/>
            </a:xfrm>
            <a:prstGeom prst="roundRect">
              <a:avLst>
                <a:gd name="adj" fmla="val 236"/>
              </a:avLst>
            </a:prstGeom>
            <a:solidFill>
              <a:srgbClr val="FFFFFF"/>
            </a:solidFill>
            <a:ln w="9525">
              <a:noFill/>
              <a:round/>
              <a:headEnd/>
              <a:tailEnd/>
            </a:ln>
          </p:spPr>
          <p:txBody>
            <a:bodyPr wrap="none" anchor="ctr"/>
            <a:lstStyle/>
            <a:p>
              <a:pPr algn="l" rtl="0" eaLnBrk="0" fontAlgn="base" hangingPunct="0">
                <a:lnSpc>
                  <a:spcPct val="80000"/>
                </a:lnSpc>
                <a:spcBef>
                  <a:spcPct val="20000"/>
                </a:spcBef>
                <a:spcAft>
                  <a:spcPct val="0"/>
                </a:spcAft>
                <a:buFont typeface="Verdana" pitchFamily="34" charset="0"/>
                <a:buChar char="•"/>
              </a:pPr>
              <a:endParaRPr lang="en-US" sz="4400" dirty="0">
                <a:solidFill>
                  <a:srgbClr val="000000"/>
                </a:solidFill>
                <a:cs typeface="Arial" pitchFamily="34" charset="0"/>
              </a:endParaRPr>
            </a:p>
          </p:txBody>
        </p:sp>
        <p:pic>
          <p:nvPicPr>
            <p:cNvPr id="63498" name="Picture 10"/>
            <p:cNvPicPr>
              <a:picLocks noChangeAspect="1" noChangeArrowheads="1"/>
            </p:cNvPicPr>
            <p:nvPr/>
          </p:nvPicPr>
          <p:blipFill>
            <a:blip r:embed="rId3" cstate="print"/>
            <a:srcRect/>
            <a:stretch>
              <a:fillRect/>
            </a:stretch>
          </p:blipFill>
          <p:spPr bwMode="auto">
            <a:xfrm>
              <a:off x="0" y="0"/>
              <a:ext cx="1677" cy="421"/>
            </a:xfrm>
            <a:prstGeom prst="rect">
              <a:avLst/>
            </a:prstGeom>
            <a:noFill/>
          </p:spPr>
        </p:pic>
      </p:grpSp>
      <p:pic>
        <p:nvPicPr>
          <p:cNvPr id="16" name="Picture 2" descr="intel_rgb_1700tag"/>
          <p:cNvPicPr>
            <a:picLocks noChangeAspect="1" noChangeArrowheads="1"/>
          </p:cNvPicPr>
          <p:nvPr/>
        </p:nvPicPr>
        <p:blipFill>
          <a:blip r:embed="rId4" cstate="print"/>
          <a:srcRect/>
          <a:stretch>
            <a:fillRect/>
          </a:stretch>
        </p:blipFill>
        <p:spPr bwMode="auto">
          <a:xfrm>
            <a:off x="373014" y="4691869"/>
            <a:ext cx="2457487" cy="1270767"/>
          </a:xfrm>
          <a:prstGeom prst="rect">
            <a:avLst/>
          </a:prstGeom>
          <a:noFill/>
          <a:ln w="9525">
            <a:noFill/>
            <a:miter lim="800000"/>
            <a:headEnd/>
            <a:tailEnd/>
          </a:ln>
        </p:spPr>
      </p:pic>
      <p:sp>
        <p:nvSpPr>
          <p:cNvPr id="17"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
        <p:nvSpPr>
          <p:cNvPr id="11"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12"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3</a:t>
            </a:fld>
            <a:endParaRPr lang="en-US" sz="900" dirty="0">
              <a:solidFill>
                <a:srgbClr val="FFFFFF"/>
              </a:solidFill>
              <a:cs typeface="Arial" pitchFamily="34" charset="0"/>
            </a:endParaRPr>
          </a:p>
        </p:txBody>
      </p:sp>
      <p:sp>
        <p:nvSpPr>
          <p:cNvPr id="18" name="Text Box 5"/>
          <p:cNvSpPr txBox="1">
            <a:spLocks noChangeArrowheads="1"/>
          </p:cNvSpPr>
          <p:nvPr/>
        </p:nvSpPr>
        <p:spPr bwMode="auto">
          <a:xfrm>
            <a:off x="533400" y="6496092"/>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0440" y="179343"/>
            <a:ext cx="7512050" cy="542925"/>
          </a:xfrm>
        </p:spPr>
        <p:txBody>
          <a:bodyPr/>
          <a:lstStyle/>
          <a:p>
            <a:r>
              <a:rPr lang="en-US" sz="2800" b="1" dirty="0">
                <a:solidFill>
                  <a:srgbClr val="0C2E86"/>
                </a:solidFill>
                <a:latin typeface="Verdana" pitchFamily="34" charset="0"/>
              </a:rPr>
              <a:t>Existing SAR and MTI Algorithms</a:t>
            </a:r>
          </a:p>
        </p:txBody>
      </p:sp>
      <p:sp>
        <p:nvSpPr>
          <p:cNvPr id="68611" name="Text Box 3"/>
          <p:cNvSpPr txBox="1">
            <a:spLocks noChangeArrowheads="1"/>
          </p:cNvSpPr>
          <p:nvPr/>
        </p:nvSpPr>
        <p:spPr bwMode="auto">
          <a:xfrm>
            <a:off x="190440" y="944568"/>
            <a:ext cx="4235508" cy="4799572"/>
          </a:xfrm>
          <a:prstGeom prst="rect">
            <a:avLst/>
          </a:prstGeom>
          <a:noFill/>
          <a:ln w="9525">
            <a:noFill/>
            <a:miter lim="800000"/>
            <a:headEnd/>
            <a:tailEnd/>
          </a:ln>
        </p:spPr>
        <p:txBody>
          <a:bodyPr wrap="square" lIns="91232" tIns="45619" rIns="91232" bIns="45619">
            <a:spAutoFit/>
          </a:bodyPr>
          <a:lstStyle/>
          <a:p>
            <a:pPr marL="234729" indent="-234729" algn="l">
              <a:spcBef>
                <a:spcPct val="20000"/>
              </a:spcBef>
              <a:buFontTx/>
              <a:buChar char="•"/>
            </a:pPr>
            <a:r>
              <a:rPr lang="en-GB" sz="1800" b="0" dirty="0">
                <a:solidFill>
                  <a:srgbClr val="0C2E86"/>
                </a:solidFill>
                <a:effectLst/>
                <a:cs typeface="Arial" pitchFamily="34" charset="0"/>
              </a:rPr>
              <a:t>SAR</a:t>
            </a:r>
          </a:p>
          <a:p>
            <a:pPr marL="456772" lvl="1" indent="-222043" algn="l">
              <a:spcBef>
                <a:spcPct val="20000"/>
              </a:spcBef>
              <a:buFont typeface="Verdana" pitchFamily="34" charset="0"/>
              <a:buChar char="–"/>
            </a:pPr>
            <a:r>
              <a:rPr lang="en-GB" sz="1800" b="0" dirty="0">
                <a:solidFill>
                  <a:srgbClr val="0C2E86"/>
                </a:solidFill>
                <a:effectLst/>
                <a:cs typeface="Arial" pitchFamily="34" charset="0"/>
              </a:rPr>
              <a:t>Excellent along-track resolution -- ~1m </a:t>
            </a:r>
          </a:p>
          <a:p>
            <a:pPr marL="456772" lvl="1" indent="-222043" algn="l">
              <a:spcBef>
                <a:spcPct val="20000"/>
              </a:spcBef>
              <a:buFont typeface="Verdana" pitchFamily="34" charset="0"/>
              <a:buChar char="–"/>
            </a:pPr>
            <a:r>
              <a:rPr lang="en-GB" sz="1800" b="0" dirty="0">
                <a:solidFill>
                  <a:srgbClr val="0C2E86"/>
                </a:solidFill>
                <a:effectLst/>
                <a:cs typeface="Arial" pitchFamily="34" charset="0"/>
              </a:rPr>
              <a:t>Moving targets degrade result</a:t>
            </a:r>
          </a:p>
          <a:p>
            <a:pPr marL="234729" indent="-234729" algn="l">
              <a:spcBef>
                <a:spcPct val="20000"/>
              </a:spcBef>
              <a:buFontTx/>
              <a:buChar char="•"/>
            </a:pPr>
            <a:r>
              <a:rPr lang="en-GB" sz="1800" b="0" dirty="0">
                <a:solidFill>
                  <a:srgbClr val="0C2E86"/>
                </a:solidFill>
                <a:effectLst/>
                <a:cs typeface="Arial" pitchFamily="34" charset="0"/>
              </a:rPr>
              <a:t>MTI  </a:t>
            </a:r>
          </a:p>
          <a:p>
            <a:pPr marL="456772" lvl="1" indent="-222043" algn="l">
              <a:spcBef>
                <a:spcPct val="20000"/>
              </a:spcBef>
              <a:buFont typeface="Verdana" pitchFamily="34" charset="0"/>
              <a:buChar char="–"/>
            </a:pPr>
            <a:r>
              <a:rPr lang="en-GB" sz="1800" b="0" dirty="0">
                <a:solidFill>
                  <a:srgbClr val="0C2E86"/>
                </a:solidFill>
                <a:effectLst/>
                <a:cs typeface="Arial" pitchFamily="34" charset="0"/>
              </a:rPr>
              <a:t>Poor along-track resolution &gt;100m</a:t>
            </a:r>
          </a:p>
          <a:p>
            <a:pPr marL="456772" lvl="1" indent="-222043" algn="l">
              <a:spcBef>
                <a:spcPct val="20000"/>
              </a:spcBef>
              <a:buFont typeface="Verdana" pitchFamily="34" charset="0"/>
              <a:buChar char="–"/>
            </a:pPr>
            <a:r>
              <a:rPr lang="en-GB" sz="1800" b="0" dirty="0">
                <a:solidFill>
                  <a:srgbClr val="0C2E86"/>
                </a:solidFill>
                <a:effectLst/>
                <a:cs typeface="Arial" pitchFamily="34" charset="0"/>
              </a:rPr>
              <a:t>Good at identifying fast moving targets, </a:t>
            </a:r>
            <a:r>
              <a:rPr lang="en-GB" sz="1800" b="0" u="sng" dirty="0">
                <a:solidFill>
                  <a:srgbClr val="0C2E86"/>
                </a:solidFill>
                <a:effectLst/>
                <a:cs typeface="Arial" pitchFamily="34" charset="0"/>
              </a:rPr>
              <a:t>but slow targets and ground clutter degrade result</a:t>
            </a:r>
          </a:p>
          <a:p>
            <a:pPr marL="456772" lvl="1" indent="-222043" algn="l">
              <a:spcBef>
                <a:spcPct val="20000"/>
              </a:spcBef>
              <a:buFont typeface="Verdana" pitchFamily="34" charset="0"/>
              <a:buChar char="–"/>
            </a:pPr>
            <a:r>
              <a:rPr lang="en-GB" sz="1800" b="0" dirty="0">
                <a:solidFill>
                  <a:srgbClr val="0C2E86"/>
                </a:solidFill>
                <a:effectLst/>
                <a:cs typeface="Arial" pitchFamily="34" charset="0"/>
              </a:rPr>
              <a:t>Current “integrated” systems switch between SAR and MTI – require human analysis, several passes</a:t>
            </a:r>
            <a:endParaRPr lang="en-US" sz="1200" b="0" dirty="0">
              <a:solidFill>
                <a:srgbClr val="0C2E86"/>
              </a:solidFill>
              <a:effectLst/>
              <a:cs typeface="Arial" pitchFamily="34" charset="0"/>
            </a:endParaRPr>
          </a:p>
          <a:p>
            <a:pPr marL="228221" indent="-228221" algn="l">
              <a:lnSpc>
                <a:spcPct val="110000"/>
              </a:lnSpc>
              <a:buClr>
                <a:srgbClr val="9B2D1F"/>
              </a:buClr>
              <a:buSzPct val="120000"/>
              <a:buFontTx/>
              <a:buChar char="•"/>
            </a:pPr>
            <a:endParaRPr lang="en-US" sz="1200" b="0" dirty="0">
              <a:solidFill>
                <a:srgbClr val="0C2E86"/>
              </a:solidFill>
              <a:effectLst/>
              <a:latin typeface="Arial" pitchFamily="34" charset="0"/>
              <a:ea typeface="MS PGothic" pitchFamily="34" charset="-128"/>
              <a:cs typeface="Arial" pitchFamily="34" charset="0"/>
            </a:endParaRPr>
          </a:p>
        </p:txBody>
      </p:sp>
      <p:sp>
        <p:nvSpPr>
          <p:cNvPr id="63493" name="AutoShape 5"/>
          <p:cNvSpPr>
            <a:spLocks noChangeArrowheads="1"/>
          </p:cNvSpPr>
          <p:nvPr/>
        </p:nvSpPr>
        <p:spPr bwMode="auto">
          <a:xfrm>
            <a:off x="3384551" y="1592270"/>
            <a:ext cx="2898774" cy="383046"/>
          </a:xfrm>
          <a:prstGeom prst="rightArrow">
            <a:avLst>
              <a:gd name="adj1" fmla="val 50000"/>
              <a:gd name="adj2" fmla="val 203728"/>
            </a:avLst>
          </a:prstGeom>
          <a:noFill/>
          <a:ln w="19050" algn="ctr">
            <a:solidFill>
              <a:schemeClr val="tx1">
                <a:alpha val="70000"/>
              </a:schemeClr>
            </a:solidFill>
            <a:miter lim="800000"/>
            <a:headEnd/>
            <a:tailEnd/>
          </a:ln>
          <a:effectLst/>
        </p:spPr>
        <p:txBody>
          <a:bodyPr wrap="square" lIns="91281" tIns="45643" rIns="91281" bIns="45643" anchor="ctr">
            <a:spAutoFit/>
          </a:bodyPr>
          <a:lstStyle/>
          <a:p>
            <a:pPr algn="l" rtl="0" eaLnBrk="0" fontAlgn="base" hangingPunct="0">
              <a:lnSpc>
                <a:spcPct val="80000"/>
              </a:lnSpc>
              <a:spcBef>
                <a:spcPct val="20000"/>
              </a:spcBef>
              <a:spcAft>
                <a:spcPct val="0"/>
              </a:spcAft>
            </a:pPr>
            <a:endParaRPr lang="en-US" sz="800" dirty="0">
              <a:solidFill>
                <a:srgbClr val="000000"/>
              </a:solidFill>
              <a:cs typeface="Arial" pitchFamily="34" charset="0"/>
            </a:endParaRPr>
          </a:p>
        </p:txBody>
      </p:sp>
      <p:sp>
        <p:nvSpPr>
          <p:cNvPr id="63494" name="AutoShape 6"/>
          <p:cNvSpPr>
            <a:spLocks noChangeArrowheads="1"/>
          </p:cNvSpPr>
          <p:nvPr/>
        </p:nvSpPr>
        <p:spPr bwMode="auto">
          <a:xfrm rot="785990">
            <a:off x="3816366" y="3629372"/>
            <a:ext cx="1476375" cy="427934"/>
          </a:xfrm>
          <a:prstGeom prst="rightArrow">
            <a:avLst>
              <a:gd name="adj1" fmla="val 50000"/>
              <a:gd name="adj2" fmla="val 203947"/>
            </a:avLst>
          </a:prstGeom>
          <a:noFill/>
          <a:ln w="19050" algn="ctr">
            <a:solidFill>
              <a:schemeClr val="tx1">
                <a:alpha val="70000"/>
              </a:schemeClr>
            </a:solidFill>
            <a:miter lim="800000"/>
            <a:headEnd/>
            <a:tailEnd/>
          </a:ln>
          <a:effectLst/>
        </p:spPr>
        <p:txBody>
          <a:bodyPr lIns="91281" tIns="45643" rIns="91281" bIns="45643" anchor="ctr">
            <a:spAutoFit/>
          </a:bodyPr>
          <a:lstStyle/>
          <a:p>
            <a:pPr algn="l" rtl="0" eaLnBrk="0" fontAlgn="base" hangingPunct="0">
              <a:lnSpc>
                <a:spcPct val="80000"/>
              </a:lnSpc>
              <a:spcBef>
                <a:spcPct val="20000"/>
              </a:spcBef>
              <a:spcAft>
                <a:spcPct val="0"/>
              </a:spcAft>
            </a:pPr>
            <a:endParaRPr lang="en-US" sz="1000" dirty="0">
              <a:solidFill>
                <a:srgbClr val="000000"/>
              </a:solidFill>
              <a:cs typeface="Arial" pitchFamily="34" charset="0"/>
            </a:endParaRPr>
          </a:p>
        </p:txBody>
      </p:sp>
      <p:pic>
        <p:nvPicPr>
          <p:cNvPr id="63500" name="Picture 12"/>
          <p:cNvPicPr>
            <a:picLocks noChangeAspect="1" noChangeArrowheads="1"/>
          </p:cNvPicPr>
          <p:nvPr/>
        </p:nvPicPr>
        <p:blipFill>
          <a:blip r:embed="rId2" cstate="print"/>
          <a:srcRect/>
          <a:stretch>
            <a:fillRect/>
          </a:stretch>
        </p:blipFill>
        <p:spPr bwMode="auto">
          <a:xfrm>
            <a:off x="5292741" y="3290888"/>
            <a:ext cx="2676525" cy="2530475"/>
          </a:xfrm>
          <a:prstGeom prst="rect">
            <a:avLst/>
          </a:prstGeom>
          <a:noFill/>
          <a:ln w="19050" algn="ctr">
            <a:noFill/>
            <a:miter lim="800000"/>
            <a:headEnd/>
            <a:tailEnd/>
          </a:ln>
          <a:effectLst/>
        </p:spPr>
      </p:pic>
      <p:pic>
        <p:nvPicPr>
          <p:cNvPr id="63501" name="Picture 13"/>
          <p:cNvPicPr>
            <a:picLocks noChangeAspect="1" noChangeArrowheads="1"/>
          </p:cNvPicPr>
          <p:nvPr/>
        </p:nvPicPr>
        <p:blipFill>
          <a:blip r:embed="rId3" cstate="print"/>
          <a:srcRect/>
          <a:stretch>
            <a:fillRect/>
          </a:stretch>
        </p:blipFill>
        <p:spPr bwMode="auto">
          <a:xfrm>
            <a:off x="6283325" y="708025"/>
            <a:ext cx="2616200" cy="2582863"/>
          </a:xfrm>
          <a:prstGeom prst="rect">
            <a:avLst/>
          </a:prstGeom>
          <a:noFill/>
          <a:ln w="19050" algn="ctr">
            <a:noFill/>
            <a:miter lim="800000"/>
            <a:headEnd/>
            <a:tailEnd/>
          </a:ln>
          <a:effectLst/>
        </p:spPr>
      </p:pic>
      <p:sp>
        <p:nvSpPr>
          <p:cNvPr id="13" name="TextBox 12"/>
          <p:cNvSpPr txBox="1"/>
          <p:nvPr/>
        </p:nvSpPr>
        <p:spPr>
          <a:xfrm>
            <a:off x="3878269" y="6584124"/>
            <a:ext cx="1789137" cy="261610"/>
          </a:xfrm>
          <a:prstGeom prst="rect">
            <a:avLst/>
          </a:prstGeom>
          <a:solidFill>
            <a:schemeClr val="bg1"/>
          </a:solidFill>
          <a:ln>
            <a:noFill/>
          </a:ln>
        </p:spPr>
        <p:txBody>
          <a:bodyPr wrap="square" lIns="91281" tIns="45643" rIns="91281" bIns="45643" rtlCol="0">
            <a:spAutoFit/>
          </a:bodyPr>
          <a:lstStyle/>
          <a:p>
            <a:pPr algn="ctr" rtl="0" eaLnBrk="0" fontAlgn="base" hangingPunct="0">
              <a:spcBef>
                <a:spcPct val="0"/>
              </a:spcBef>
              <a:spcAft>
                <a:spcPct val="0"/>
              </a:spcAft>
            </a:pPr>
            <a:endParaRPr lang="en-US" sz="1100" dirty="0">
              <a:solidFill>
                <a:srgbClr val="000000"/>
              </a:solidFill>
              <a:cs typeface="Arial"/>
            </a:endParaRPr>
          </a:p>
        </p:txBody>
      </p:sp>
      <p:sp>
        <p:nvSpPr>
          <p:cNvPr id="14" name="Rectangle 13"/>
          <p:cNvSpPr/>
          <p:nvPr/>
        </p:nvSpPr>
        <p:spPr bwMode="auto">
          <a:xfrm>
            <a:off x="6762780" y="5945184"/>
            <a:ext cx="2053574" cy="9128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15" name="Rectangle 7"/>
          <p:cNvSpPr>
            <a:spLocks noChangeArrowheads="1"/>
          </p:cNvSpPr>
          <p:nvPr/>
        </p:nvSpPr>
        <p:spPr bwMode="white">
          <a:xfrm>
            <a:off x="3184" y="603255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16"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4</a:t>
            </a:fld>
            <a:endParaRPr lang="en-US" sz="900" dirty="0">
              <a:solidFill>
                <a:srgbClr val="FFFFFF"/>
              </a:solidFill>
              <a:cs typeface="Arial" pitchFamily="34" charset="0"/>
            </a:endParaRPr>
          </a:p>
        </p:txBody>
      </p:sp>
      <p:sp>
        <p:nvSpPr>
          <p:cNvPr id="63499" name="AutoShape 11"/>
          <p:cNvSpPr>
            <a:spLocks noChangeArrowheads="1"/>
          </p:cNvSpPr>
          <p:nvPr/>
        </p:nvSpPr>
        <p:spPr bwMode="auto">
          <a:xfrm>
            <a:off x="669932" y="5902566"/>
            <a:ext cx="8039239" cy="520500"/>
          </a:xfrm>
          <a:prstGeom prst="roundRect">
            <a:avLst>
              <a:gd name="adj" fmla="val 16667"/>
            </a:avLst>
          </a:prstGeom>
          <a:solidFill>
            <a:srgbClr val="FFCC99"/>
          </a:solidFill>
          <a:ln w="19050" algn="ctr">
            <a:solidFill>
              <a:schemeClr val="bg1">
                <a:alpha val="70000"/>
              </a:schemeClr>
            </a:solidFill>
            <a:round/>
            <a:headEnd/>
            <a:tailEnd/>
          </a:ln>
          <a:effectLst>
            <a:innerShdw blurRad="114300">
              <a:prstClr val="black"/>
            </a:innerShdw>
          </a:effectLst>
        </p:spPr>
        <p:txBody>
          <a:bodyPr wrap="square" lIns="91281" tIns="45643" rIns="91281" bIns="45643" anchor="ctr">
            <a:noAutofit/>
          </a:bodyPr>
          <a:lstStyle/>
          <a:p>
            <a:pPr algn="ctr" rtl="0" eaLnBrk="0" fontAlgn="base" hangingPunct="0">
              <a:lnSpc>
                <a:spcPct val="80000"/>
              </a:lnSpc>
              <a:spcBef>
                <a:spcPct val="50000"/>
              </a:spcBef>
              <a:spcAft>
                <a:spcPct val="0"/>
              </a:spcAft>
            </a:pPr>
            <a:r>
              <a:rPr lang="en-US" b="1" kern="1200" dirty="0">
                <a:solidFill>
                  <a:srgbClr val="000000"/>
                </a:solidFill>
                <a:effectLst/>
                <a:latin typeface="Verdana" pitchFamily="34" charset="0"/>
                <a:ea typeface="+mn-ea"/>
                <a:cs typeface="Arial" pitchFamily="34" charset="0"/>
              </a:rPr>
              <a:t>Existing</a:t>
            </a:r>
            <a:r>
              <a:rPr lang="en-US" dirty="0">
                <a:solidFill>
                  <a:srgbClr val="000000"/>
                </a:solidFill>
                <a:effectLst/>
                <a:cs typeface="Arial" pitchFamily="34" charset="0"/>
              </a:rPr>
              <a:t> SAR and MTI algorithms are both sub-optimal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404" y="158750"/>
            <a:ext cx="6437333" cy="890588"/>
          </a:xfrm>
        </p:spPr>
        <p:txBody>
          <a:bodyPr/>
          <a:lstStyle/>
          <a:p>
            <a:r>
              <a:rPr lang="en-GB" sz="2800" b="1" dirty="0">
                <a:solidFill>
                  <a:srgbClr val="0C2E86"/>
                </a:solidFill>
                <a:latin typeface="Verdana" pitchFamily="34" charset="0"/>
              </a:rPr>
              <a:t>New SARMTI </a:t>
            </a:r>
            <a:r>
              <a:rPr lang="en-GB" sz="2800" b="1" dirty="0" smtClean="0">
                <a:solidFill>
                  <a:srgbClr val="0C2E86"/>
                </a:solidFill>
                <a:latin typeface="Verdana" pitchFamily="34" charset="0"/>
              </a:rPr>
              <a:t>Algorithm from</a:t>
            </a:r>
            <a:br>
              <a:rPr lang="en-GB" sz="2800" b="1" dirty="0" smtClean="0">
                <a:solidFill>
                  <a:srgbClr val="0C2E86"/>
                </a:solidFill>
                <a:latin typeface="Verdana" pitchFamily="34" charset="0"/>
              </a:rPr>
            </a:br>
            <a:r>
              <a:rPr lang="en-GB" sz="2800" b="1" dirty="0" smtClean="0">
                <a:solidFill>
                  <a:srgbClr val="0C2E86"/>
                </a:solidFill>
                <a:latin typeface="Verdana" pitchFamily="34" charset="0"/>
              </a:rPr>
              <a:t>InfoSAR*  </a:t>
            </a:r>
            <a:endParaRPr lang="en-GB" sz="2800" b="1" dirty="0">
              <a:solidFill>
                <a:srgbClr val="0C2E86"/>
              </a:solidFill>
              <a:latin typeface="Verdana" pitchFamily="34" charset="0"/>
            </a:endParaRPr>
          </a:p>
        </p:txBody>
      </p:sp>
      <p:pic>
        <p:nvPicPr>
          <p:cNvPr id="25603" name="Picture 3" descr="over2"/>
          <p:cNvPicPr>
            <a:picLocks noChangeAspect="1" noChangeArrowheads="1"/>
          </p:cNvPicPr>
          <p:nvPr/>
        </p:nvPicPr>
        <p:blipFill>
          <a:blip r:embed="rId3" cstate="print"/>
          <a:srcRect/>
          <a:stretch>
            <a:fillRect/>
          </a:stretch>
        </p:blipFill>
        <p:spPr bwMode="auto">
          <a:xfrm>
            <a:off x="0" y="1848606"/>
            <a:ext cx="9144000" cy="1096962"/>
          </a:xfrm>
          <a:prstGeom prst="rect">
            <a:avLst/>
          </a:prstGeom>
          <a:noFill/>
        </p:spPr>
      </p:pic>
      <p:sp>
        <p:nvSpPr>
          <p:cNvPr id="25604" name="Text Box 4"/>
          <p:cNvSpPr txBox="1">
            <a:spLocks noChangeArrowheads="1"/>
          </p:cNvSpPr>
          <p:nvPr/>
        </p:nvSpPr>
        <p:spPr bwMode="auto">
          <a:xfrm>
            <a:off x="381000" y="1092169"/>
            <a:ext cx="7772400" cy="769266"/>
          </a:xfrm>
          <a:prstGeom prst="rect">
            <a:avLst/>
          </a:prstGeom>
          <a:noFill/>
          <a:ln w="9525">
            <a:noFill/>
            <a:miter lim="800000"/>
            <a:headEnd/>
            <a:tailEnd/>
          </a:ln>
          <a:effectLst/>
        </p:spPr>
        <p:txBody>
          <a:bodyPr lIns="91262" tIns="45633" rIns="91262" bIns="45633">
            <a:spAutoFit/>
          </a:bodyPr>
          <a:lstStyle/>
          <a:p>
            <a:pPr algn="l" defTabSz="448519">
              <a:spcBef>
                <a:spcPct val="50000"/>
              </a:spcBef>
            </a:pPr>
            <a:r>
              <a:rPr lang="en-GB" b="0" u="sng" kern="1200" dirty="0">
                <a:solidFill>
                  <a:srgbClr val="0C2E86"/>
                </a:solidFill>
                <a:effectLst/>
                <a:cs typeface="Arial" pitchFamily="34" charset="0"/>
              </a:rPr>
              <a:t>Existing SAR</a:t>
            </a:r>
            <a:r>
              <a:rPr lang="en-GB" b="0" kern="1200" dirty="0">
                <a:solidFill>
                  <a:srgbClr val="0C2E86"/>
                </a:solidFill>
                <a:effectLst/>
                <a:cs typeface="Arial" pitchFamily="34" charset="0"/>
              </a:rPr>
              <a:t>: </a:t>
            </a:r>
            <a:endParaRPr lang="en-GB" b="0" kern="1200" dirty="0" smtClean="0">
              <a:solidFill>
                <a:srgbClr val="0C2E86"/>
              </a:solidFill>
              <a:effectLst/>
              <a:cs typeface="Arial" pitchFamily="34" charset="0"/>
            </a:endParaRPr>
          </a:p>
          <a:p>
            <a:pPr algn="l" defTabSz="448519">
              <a:spcBef>
                <a:spcPct val="50000"/>
              </a:spcBef>
            </a:pPr>
            <a:r>
              <a:rPr lang="en-GB" sz="1600" b="0" dirty="0" smtClean="0">
                <a:solidFill>
                  <a:srgbClr val="0C2E86"/>
                </a:solidFill>
                <a:effectLst/>
                <a:cs typeface="Arial" pitchFamily="34" charset="0"/>
              </a:rPr>
              <a:t>Moving </a:t>
            </a:r>
            <a:r>
              <a:rPr lang="en-GB" sz="1600" b="0" dirty="0">
                <a:solidFill>
                  <a:srgbClr val="0C2E86"/>
                </a:solidFill>
                <a:effectLst/>
                <a:cs typeface="Arial" pitchFamily="34" charset="0"/>
              </a:rPr>
              <a:t>targets are both shifted and </a:t>
            </a:r>
            <a:r>
              <a:rPr lang="en-GB" sz="1600" b="0" dirty="0" smtClean="0">
                <a:solidFill>
                  <a:srgbClr val="0C2E86"/>
                </a:solidFill>
                <a:effectLst/>
                <a:cs typeface="Arial" pitchFamily="34" charset="0"/>
              </a:rPr>
              <a:t>blurred</a:t>
            </a:r>
            <a:r>
              <a:rPr lang="en-GB" sz="1600" b="0" dirty="0" smtClean="0">
                <a:solidFill>
                  <a:srgbClr val="FF0000"/>
                </a:solidFill>
                <a:effectLst/>
                <a:cs typeface="Arial" pitchFamily="34" charset="0"/>
              </a:rPr>
              <a:t> </a:t>
            </a:r>
            <a:endParaRPr lang="en-GB" sz="2800" b="0" dirty="0">
              <a:solidFill>
                <a:srgbClr val="FF0000"/>
              </a:solidFill>
              <a:effectLst/>
              <a:cs typeface="Arial" pitchFamily="34" charset="0"/>
            </a:endParaRPr>
          </a:p>
        </p:txBody>
      </p:sp>
      <p:pic>
        <p:nvPicPr>
          <p:cNvPr id="25605" name="Picture 5" descr="over4"/>
          <p:cNvPicPr>
            <a:picLocks noChangeAspect="1" noChangeArrowheads="1"/>
          </p:cNvPicPr>
          <p:nvPr/>
        </p:nvPicPr>
        <p:blipFill>
          <a:blip r:embed="rId4" cstate="print"/>
          <a:srcRect/>
          <a:stretch>
            <a:fillRect/>
          </a:stretch>
        </p:blipFill>
        <p:spPr bwMode="auto">
          <a:xfrm>
            <a:off x="0" y="4953846"/>
            <a:ext cx="9144000" cy="949338"/>
          </a:xfrm>
          <a:prstGeom prst="rect">
            <a:avLst/>
          </a:prstGeom>
          <a:noFill/>
        </p:spPr>
      </p:pic>
      <p:sp>
        <p:nvSpPr>
          <p:cNvPr id="25606" name="Text Box 6"/>
          <p:cNvSpPr txBox="1">
            <a:spLocks noChangeArrowheads="1"/>
          </p:cNvSpPr>
          <p:nvPr/>
        </p:nvSpPr>
        <p:spPr bwMode="auto">
          <a:xfrm>
            <a:off x="404192" y="3136899"/>
            <a:ext cx="8412165" cy="1846484"/>
          </a:xfrm>
          <a:prstGeom prst="rect">
            <a:avLst/>
          </a:prstGeom>
          <a:noFill/>
          <a:ln w="9525">
            <a:noFill/>
            <a:miter lim="800000"/>
            <a:headEnd/>
            <a:tailEnd/>
          </a:ln>
          <a:effectLst/>
        </p:spPr>
        <p:txBody>
          <a:bodyPr wrap="square" lIns="91262" tIns="45633" rIns="91262" bIns="45633">
            <a:spAutoFit/>
          </a:bodyPr>
          <a:lstStyle/>
          <a:p>
            <a:pPr algn="l" defTabSz="448519">
              <a:spcBef>
                <a:spcPct val="50000"/>
              </a:spcBef>
            </a:pPr>
            <a:r>
              <a:rPr lang="en-GB" b="0" u="sng" kern="1200" dirty="0">
                <a:solidFill>
                  <a:srgbClr val="0C2E86"/>
                </a:solidFill>
                <a:effectLst/>
                <a:cs typeface="Arial" pitchFamily="34" charset="0"/>
              </a:rPr>
              <a:t>After </a:t>
            </a:r>
            <a:r>
              <a:rPr lang="en-GB" b="0" u="sng" kern="1200" dirty="0" smtClean="0">
                <a:solidFill>
                  <a:srgbClr val="0C2E86"/>
                </a:solidFill>
                <a:effectLst/>
                <a:cs typeface="Arial" pitchFamily="34" charset="0"/>
              </a:rPr>
              <a:t>SARMTI</a:t>
            </a:r>
            <a:r>
              <a:rPr lang="en-GB" b="0" kern="1200" dirty="0" smtClean="0">
                <a:solidFill>
                  <a:srgbClr val="0C2E86"/>
                </a:solidFill>
                <a:effectLst/>
                <a:cs typeface="Arial" pitchFamily="34" charset="0"/>
              </a:rPr>
              <a:t> </a:t>
            </a:r>
            <a:r>
              <a:rPr lang="en-GB" b="0" dirty="0" smtClean="0">
                <a:solidFill>
                  <a:srgbClr val="0C2E86"/>
                </a:solidFill>
                <a:effectLst/>
                <a:cs typeface="Arial" pitchFamily="34" charset="0"/>
              </a:rPr>
              <a:t>applied to same SAR data</a:t>
            </a:r>
            <a:r>
              <a:rPr lang="en-GB" b="0" kern="1200" dirty="0" smtClean="0">
                <a:solidFill>
                  <a:srgbClr val="0C2E86"/>
                </a:solidFill>
                <a:effectLst/>
                <a:cs typeface="Arial" pitchFamily="34" charset="0"/>
              </a:rPr>
              <a:t>:</a:t>
            </a:r>
            <a:r>
              <a:rPr lang="en-GB" sz="2400" b="0" dirty="0" smtClean="0">
                <a:solidFill>
                  <a:srgbClr val="0C2E86"/>
                </a:solidFill>
                <a:effectLst/>
                <a:cs typeface="Arial" pitchFamily="34" charset="0"/>
              </a:rPr>
              <a:t> </a:t>
            </a:r>
            <a:r>
              <a:rPr lang="en-GB" sz="1800" b="0" dirty="0">
                <a:solidFill>
                  <a:srgbClr val="0C2E86"/>
                </a:solidFill>
                <a:effectLst/>
                <a:cs typeface="Arial" pitchFamily="34" charset="0"/>
              </a:rPr>
              <a:t>Targets detected (red circles) in correct </a:t>
            </a:r>
            <a:r>
              <a:rPr lang="en-GB" sz="1800" b="0" dirty="0" smtClean="0">
                <a:solidFill>
                  <a:srgbClr val="0C2E86"/>
                </a:solidFill>
                <a:effectLst/>
                <a:cs typeface="Arial" pitchFamily="34" charset="0"/>
              </a:rPr>
              <a:t>positions within </a:t>
            </a:r>
            <a:r>
              <a:rPr lang="en-GB" sz="1800" b="0" dirty="0">
                <a:solidFill>
                  <a:srgbClr val="0C2E86"/>
                </a:solidFill>
                <a:effectLst/>
                <a:cs typeface="Arial" pitchFamily="34" charset="0"/>
              </a:rPr>
              <a:t>one SAR resolution </a:t>
            </a:r>
            <a:r>
              <a:rPr lang="en-GB" sz="1800" b="0" dirty="0" smtClean="0">
                <a:solidFill>
                  <a:srgbClr val="0C2E86"/>
                </a:solidFill>
                <a:effectLst/>
                <a:cs typeface="Arial" pitchFamily="34" charset="0"/>
              </a:rPr>
              <a:t>cell</a:t>
            </a:r>
          </a:p>
          <a:p>
            <a:pPr algn="l" defTabSz="448519">
              <a:spcBef>
                <a:spcPct val="50000"/>
              </a:spcBef>
            </a:pPr>
            <a:r>
              <a:rPr lang="en-GB" sz="1800" b="0" dirty="0" smtClean="0">
                <a:solidFill>
                  <a:srgbClr val="0C2E86"/>
                </a:solidFill>
                <a:effectLst/>
                <a:cs typeface="Arial" pitchFamily="34" charset="0"/>
              </a:rPr>
              <a:t>Corresponding motions are also derived</a:t>
            </a:r>
          </a:p>
          <a:p>
            <a:pPr marL="166533" indent="-166533" algn="l" defTabSz="448519">
              <a:spcBef>
                <a:spcPct val="50000"/>
              </a:spcBef>
              <a:buFont typeface="Arial" pitchFamily="34" charset="0"/>
              <a:buChar char="•"/>
            </a:pPr>
            <a:r>
              <a:rPr lang="en-GB" sz="1800" b="0" dirty="0" smtClean="0">
                <a:solidFill>
                  <a:srgbClr val="0C2E86"/>
                </a:solidFill>
                <a:effectLst/>
                <a:cs typeface="Arial" pitchFamily="34" charset="0"/>
              </a:rPr>
              <a:t>Across-track acceleration and along-track velocity in addition to across-track velocity measured in typical MTI systems</a:t>
            </a:r>
            <a:endParaRPr lang="en-GB" sz="1600" b="0" dirty="0">
              <a:solidFill>
                <a:srgbClr val="0C2E86"/>
              </a:solidFill>
              <a:effectLst/>
              <a:cs typeface="Arial" pitchFamily="34" charset="0"/>
            </a:endParaRPr>
          </a:p>
        </p:txBody>
      </p:sp>
      <p:sp>
        <p:nvSpPr>
          <p:cNvPr id="13"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14"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5</a:t>
            </a:fld>
            <a:endParaRPr lang="en-US" sz="900" dirty="0">
              <a:solidFill>
                <a:srgbClr val="FFFFFF"/>
              </a:solidFill>
              <a:cs typeface="Arial" pitchFamily="34" charset="0"/>
            </a:endParaRPr>
          </a:p>
        </p:txBody>
      </p:sp>
      <p:sp>
        <p:nvSpPr>
          <p:cNvPr id="15" name="Text Box 5"/>
          <p:cNvSpPr txBox="1">
            <a:spLocks noChangeArrowheads="1"/>
          </p:cNvSpPr>
          <p:nvPr/>
        </p:nvSpPr>
        <p:spPr bwMode="auto">
          <a:xfrm>
            <a:off x="381000" y="6484338"/>
            <a:ext cx="6781800" cy="230832"/>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
        <p:nvSpPr>
          <p:cNvPr id="16" name="TextBox 15"/>
          <p:cNvSpPr txBox="1"/>
          <p:nvPr/>
        </p:nvSpPr>
        <p:spPr>
          <a:xfrm>
            <a:off x="2600298" y="2079552"/>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17" name="TextBox 16"/>
          <p:cNvSpPr txBox="1"/>
          <p:nvPr/>
        </p:nvSpPr>
        <p:spPr>
          <a:xfrm>
            <a:off x="2823513" y="2479662"/>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1" name="TextBox 20"/>
          <p:cNvSpPr txBox="1"/>
          <p:nvPr/>
        </p:nvSpPr>
        <p:spPr>
          <a:xfrm>
            <a:off x="4977777" y="2370125"/>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2" name="TextBox 21"/>
          <p:cNvSpPr txBox="1"/>
          <p:nvPr/>
        </p:nvSpPr>
        <p:spPr>
          <a:xfrm>
            <a:off x="6438297" y="2370125"/>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30" name="Flowchart: Connector 29"/>
          <p:cNvSpPr/>
          <p:nvPr/>
        </p:nvSpPr>
        <p:spPr bwMode="auto">
          <a:xfrm>
            <a:off x="2709837" y="5239162"/>
            <a:ext cx="132716" cy="136356"/>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800" b="0" dirty="0" smtClean="0">
              <a:solidFill>
                <a:srgbClr val="FF0000"/>
              </a:solidFill>
              <a:effectLst/>
              <a:cs typeface="Arial" pitchFamily="34" charset="0"/>
            </a:endParaRPr>
          </a:p>
        </p:txBody>
      </p:sp>
      <p:sp>
        <p:nvSpPr>
          <p:cNvPr id="31" name="Flowchart: Connector 30"/>
          <p:cNvSpPr/>
          <p:nvPr/>
        </p:nvSpPr>
        <p:spPr bwMode="auto">
          <a:xfrm>
            <a:off x="2928915" y="5677319"/>
            <a:ext cx="132716" cy="136356"/>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800" b="0" dirty="0" smtClean="0">
              <a:solidFill>
                <a:srgbClr val="FF0000"/>
              </a:solidFill>
              <a:effectLst/>
              <a:cs typeface="Arial" pitchFamily="34" charset="0"/>
            </a:endParaRPr>
          </a:p>
        </p:txBody>
      </p:sp>
      <p:sp>
        <p:nvSpPr>
          <p:cNvPr id="32" name="Flowchart: Connector 31"/>
          <p:cNvSpPr/>
          <p:nvPr/>
        </p:nvSpPr>
        <p:spPr bwMode="auto">
          <a:xfrm>
            <a:off x="5023492" y="5571206"/>
            <a:ext cx="132716" cy="136356"/>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800" b="0" dirty="0" smtClean="0">
              <a:solidFill>
                <a:srgbClr val="FF0000"/>
              </a:solidFill>
              <a:effectLst/>
              <a:cs typeface="Arial" pitchFamily="34" charset="0"/>
            </a:endParaRPr>
          </a:p>
        </p:txBody>
      </p:sp>
      <p:sp>
        <p:nvSpPr>
          <p:cNvPr id="33" name="Flowchart: Connector 32"/>
          <p:cNvSpPr/>
          <p:nvPr/>
        </p:nvSpPr>
        <p:spPr bwMode="auto">
          <a:xfrm>
            <a:off x="5717239" y="5020084"/>
            <a:ext cx="132716" cy="136356"/>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800" b="0" dirty="0" smtClean="0">
              <a:solidFill>
                <a:srgbClr val="FF0000"/>
              </a:solidFill>
              <a:effectLst/>
              <a:cs typeface="Arial" pitchFamily="34" charset="0"/>
            </a:endParaRPr>
          </a:p>
        </p:txBody>
      </p:sp>
      <p:sp>
        <p:nvSpPr>
          <p:cNvPr id="34" name="Flowchart: Connector 33"/>
          <p:cNvSpPr/>
          <p:nvPr/>
        </p:nvSpPr>
        <p:spPr bwMode="auto">
          <a:xfrm>
            <a:off x="6557038" y="5567779"/>
            <a:ext cx="132716" cy="136356"/>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800" b="0" dirty="0" smtClean="0">
              <a:solidFill>
                <a:srgbClr val="FF0000"/>
              </a:solidFill>
              <a:effectLst/>
              <a:cs typeface="Arial" pitchFamily="34" charset="0"/>
            </a:endParaRPr>
          </a:p>
        </p:txBody>
      </p:sp>
      <p:sp>
        <p:nvSpPr>
          <p:cNvPr id="23" name="TextBox 22"/>
          <p:cNvSpPr txBox="1"/>
          <p:nvPr/>
        </p:nvSpPr>
        <p:spPr>
          <a:xfrm>
            <a:off x="2604432" y="5093113"/>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4" name="TextBox 23"/>
          <p:cNvSpPr txBox="1"/>
          <p:nvPr/>
        </p:nvSpPr>
        <p:spPr>
          <a:xfrm>
            <a:off x="2823513" y="5511774"/>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6" name="TextBox 25"/>
          <p:cNvSpPr txBox="1"/>
          <p:nvPr/>
        </p:nvSpPr>
        <p:spPr>
          <a:xfrm>
            <a:off x="4904751" y="5402237"/>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7" name="TextBox 26"/>
          <p:cNvSpPr txBox="1"/>
          <p:nvPr/>
        </p:nvSpPr>
        <p:spPr>
          <a:xfrm>
            <a:off x="6438297" y="5402237"/>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5" name="TextBox 24"/>
          <p:cNvSpPr txBox="1"/>
          <p:nvPr/>
        </p:nvSpPr>
        <p:spPr>
          <a:xfrm>
            <a:off x="5594366" y="4875569"/>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28" name="Oval 27"/>
          <p:cNvSpPr/>
          <p:nvPr/>
        </p:nvSpPr>
        <p:spPr bwMode="auto">
          <a:xfrm>
            <a:off x="2344707" y="2479662"/>
            <a:ext cx="365130" cy="400110"/>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29" name="Oval 28"/>
          <p:cNvSpPr/>
          <p:nvPr/>
        </p:nvSpPr>
        <p:spPr bwMode="auto">
          <a:xfrm>
            <a:off x="2819376" y="2079552"/>
            <a:ext cx="365130" cy="400110"/>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35" name="Oval 34"/>
          <p:cNvSpPr/>
          <p:nvPr/>
        </p:nvSpPr>
        <p:spPr bwMode="auto">
          <a:xfrm>
            <a:off x="4316409" y="2370125"/>
            <a:ext cx="365130" cy="400110"/>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36" name="Oval 35"/>
          <p:cNvSpPr/>
          <p:nvPr/>
        </p:nvSpPr>
        <p:spPr bwMode="auto">
          <a:xfrm>
            <a:off x="5955360" y="1848601"/>
            <a:ext cx="365130" cy="400110"/>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37" name="Oval 36"/>
          <p:cNvSpPr/>
          <p:nvPr/>
        </p:nvSpPr>
        <p:spPr bwMode="auto">
          <a:xfrm>
            <a:off x="6251598" y="2248715"/>
            <a:ext cx="365130" cy="400110"/>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41" name="TextBox 40"/>
          <p:cNvSpPr txBox="1"/>
          <p:nvPr/>
        </p:nvSpPr>
        <p:spPr>
          <a:xfrm>
            <a:off x="6803426" y="36522"/>
            <a:ext cx="2186647" cy="1639863"/>
          </a:xfrm>
          <a:prstGeom prst="rect">
            <a:avLst/>
          </a:prstGeom>
          <a:solidFill>
            <a:schemeClr val="accent2">
              <a:lumMod val="60000"/>
              <a:lumOff val="40000"/>
            </a:schemeClr>
          </a:solidFill>
          <a:ln w="19050">
            <a:solidFill>
              <a:schemeClr val="tx1"/>
            </a:solidFill>
            <a:prstDash val="lgDash"/>
          </a:ln>
        </p:spPr>
        <p:txBody>
          <a:bodyPr wrap="square" lIns="91350" tIns="45677" rIns="91350" bIns="45677" rtlCol="0">
            <a:noAutofit/>
          </a:bodyPr>
          <a:lstStyle/>
          <a:p>
            <a:pPr marL="509113" algn="l"/>
            <a:endParaRPr lang="en-US" sz="1600" b="0" dirty="0" smtClean="0">
              <a:solidFill>
                <a:schemeClr val="bg1"/>
              </a:solidFill>
              <a:effectLst/>
            </a:endParaRPr>
          </a:p>
          <a:p>
            <a:pPr marL="509113" algn="l"/>
            <a:endParaRPr lang="en-US" sz="1600" b="0" dirty="0" smtClean="0">
              <a:solidFill>
                <a:schemeClr val="bg1"/>
              </a:solidFill>
              <a:effectLst/>
            </a:endParaRPr>
          </a:p>
          <a:p>
            <a:pPr marL="509113" algn="l"/>
            <a:endParaRPr lang="en-US" sz="600" b="0" dirty="0" smtClean="0">
              <a:solidFill>
                <a:schemeClr val="bg1"/>
              </a:solidFill>
              <a:effectLst/>
            </a:endParaRPr>
          </a:p>
          <a:p>
            <a:pPr marL="398092" algn="l"/>
            <a:r>
              <a:rPr lang="en-US" sz="1600" b="0" dirty="0" smtClean="0">
                <a:solidFill>
                  <a:schemeClr val="bg1"/>
                </a:solidFill>
                <a:effectLst/>
              </a:rPr>
              <a:t>Actual</a:t>
            </a:r>
          </a:p>
          <a:p>
            <a:pPr marL="509113" algn="l"/>
            <a:endParaRPr lang="en-US" sz="700" b="0" dirty="0" smtClean="0">
              <a:solidFill>
                <a:schemeClr val="bg1"/>
              </a:solidFill>
              <a:effectLst/>
            </a:endParaRPr>
          </a:p>
          <a:p>
            <a:pPr marL="398092" algn="l"/>
            <a:r>
              <a:rPr lang="en-US" sz="1600" b="0" dirty="0" smtClean="0">
                <a:solidFill>
                  <a:schemeClr val="bg1"/>
                </a:solidFill>
                <a:effectLst/>
              </a:rPr>
              <a:t>SAR calc.</a:t>
            </a:r>
          </a:p>
          <a:p>
            <a:pPr marL="398092" algn="l"/>
            <a:endParaRPr lang="en-US" sz="600" b="0" dirty="0" smtClean="0">
              <a:solidFill>
                <a:schemeClr val="bg1"/>
              </a:solidFill>
              <a:effectLst/>
            </a:endParaRPr>
          </a:p>
          <a:p>
            <a:pPr marL="398092" algn="l"/>
            <a:r>
              <a:rPr lang="en-US" sz="1600" b="0" dirty="0" smtClean="0">
                <a:solidFill>
                  <a:schemeClr val="bg1"/>
                </a:solidFill>
                <a:effectLst/>
              </a:rPr>
              <a:t>SARMTI calc.</a:t>
            </a:r>
            <a:endParaRPr lang="en-US" sz="1600" b="0" dirty="0">
              <a:solidFill>
                <a:schemeClr val="bg1"/>
              </a:solidFill>
              <a:effectLst/>
            </a:endParaRPr>
          </a:p>
        </p:txBody>
      </p:sp>
      <p:sp>
        <p:nvSpPr>
          <p:cNvPr id="20" name="TextBox 19"/>
          <p:cNvSpPr txBox="1"/>
          <p:nvPr/>
        </p:nvSpPr>
        <p:spPr>
          <a:xfrm>
            <a:off x="6839941" y="582519"/>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
        <p:nvSpPr>
          <p:cNvPr id="38" name="Oval 37"/>
          <p:cNvSpPr/>
          <p:nvPr/>
        </p:nvSpPr>
        <p:spPr bwMode="auto">
          <a:xfrm>
            <a:off x="6916420" y="1057197"/>
            <a:ext cx="246389" cy="217545"/>
          </a:xfrm>
          <a:prstGeom prst="ellipse">
            <a:avLst/>
          </a:prstGeom>
          <a:noFill/>
          <a:ln w="2857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42" name="TextBox 41"/>
          <p:cNvSpPr txBox="1"/>
          <p:nvPr/>
        </p:nvSpPr>
        <p:spPr>
          <a:xfrm>
            <a:off x="6835806" y="1312781"/>
            <a:ext cx="367408" cy="400110"/>
          </a:xfrm>
          <a:prstGeom prst="rect">
            <a:avLst/>
          </a:prstGeom>
          <a:noFill/>
          <a:ln>
            <a:noFill/>
          </a:ln>
        </p:spPr>
        <p:txBody>
          <a:bodyPr wrap="none" lIns="91350" tIns="45677" rIns="91350" bIns="45677" rtlCol="0">
            <a:spAutoFit/>
          </a:bodyPr>
          <a:lstStyle/>
          <a:p>
            <a:r>
              <a:rPr lang="en-US" dirty="0" smtClean="0">
                <a:solidFill>
                  <a:srgbClr val="FF0000"/>
                </a:solidFill>
              </a:rPr>
              <a:t>•</a:t>
            </a:r>
            <a:endParaRPr lang="en-US" dirty="0">
              <a:solidFill>
                <a:srgbClr val="FF0000"/>
              </a:solidFill>
            </a:endParaRPr>
          </a:p>
        </p:txBody>
      </p:sp>
      <p:sp>
        <p:nvSpPr>
          <p:cNvPr id="43" name="TextBox 42"/>
          <p:cNvSpPr txBox="1"/>
          <p:nvPr/>
        </p:nvSpPr>
        <p:spPr>
          <a:xfrm>
            <a:off x="6921131" y="7688"/>
            <a:ext cx="1813263" cy="646244"/>
          </a:xfrm>
          <a:prstGeom prst="rect">
            <a:avLst/>
          </a:prstGeom>
          <a:noFill/>
        </p:spPr>
        <p:txBody>
          <a:bodyPr wrap="none" lIns="91350" tIns="45677" rIns="91350" bIns="45677" rtlCol="0">
            <a:spAutoFit/>
          </a:bodyPr>
          <a:lstStyle/>
          <a:p>
            <a:r>
              <a:rPr lang="en-US" sz="1800" b="0" u="sng" dirty="0" smtClean="0">
                <a:solidFill>
                  <a:schemeClr val="bg1"/>
                </a:solidFill>
                <a:effectLst/>
              </a:rPr>
              <a:t>Moving Target</a:t>
            </a:r>
          </a:p>
          <a:p>
            <a:r>
              <a:rPr lang="en-US" sz="1800" b="0" u="sng" dirty="0" smtClean="0">
                <a:solidFill>
                  <a:schemeClr val="bg1"/>
                </a:solidFill>
                <a:effectLst/>
              </a:rPr>
              <a:t>Position</a:t>
            </a:r>
            <a:endParaRPr lang="en-US" sz="1800" b="0" u="sng" dirty="0">
              <a:solidFill>
                <a:schemeClr val="bg1"/>
              </a:solidFill>
              <a:effectLst/>
            </a:endParaRPr>
          </a:p>
        </p:txBody>
      </p:sp>
      <p:sp>
        <p:nvSpPr>
          <p:cNvPr id="40" name="TextBox 39"/>
          <p:cNvSpPr txBox="1"/>
          <p:nvPr/>
        </p:nvSpPr>
        <p:spPr>
          <a:xfrm>
            <a:off x="5635011" y="1822428"/>
            <a:ext cx="360996" cy="400110"/>
          </a:xfrm>
          <a:prstGeom prst="rect">
            <a:avLst/>
          </a:prstGeom>
          <a:noFill/>
        </p:spPr>
        <p:txBody>
          <a:bodyPr wrap="none" lIns="91350" tIns="45677" rIns="91350" bIns="45677" rtlCol="0">
            <a:spAutoFit/>
          </a:bodyPr>
          <a:lstStyle/>
          <a:p>
            <a:r>
              <a:rPr lang="en-US" dirty="0" smtClean="0">
                <a:solidFill>
                  <a:srgbClr val="66FF33"/>
                </a:solidFill>
                <a:effectLst/>
              </a:rPr>
              <a:t>o</a:t>
            </a:r>
            <a:endParaRPr lang="en-US" dirty="0">
              <a:solidFill>
                <a:srgbClr val="66FF33"/>
              </a:solidFill>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6194"/>
            <a:ext cx="8237537" cy="889000"/>
          </a:xfrm>
        </p:spPr>
        <p:txBody>
          <a:bodyPr/>
          <a:lstStyle/>
          <a:p>
            <a:r>
              <a:rPr lang="en-US" sz="2800" dirty="0" smtClean="0">
                <a:solidFill>
                  <a:srgbClr val="0C2E86"/>
                </a:solidFill>
              </a:rPr>
              <a:t>Multi-Threading: Round 1</a:t>
            </a:r>
            <a:endParaRPr lang="en-US" sz="2800" dirty="0">
              <a:solidFill>
                <a:srgbClr val="0C2E86"/>
              </a:solidFill>
            </a:endParaRPr>
          </a:p>
        </p:txBody>
      </p:sp>
      <p:sp>
        <p:nvSpPr>
          <p:cNvPr id="3" name="Text Placeholder 2"/>
          <p:cNvSpPr>
            <a:spLocks noGrp="1"/>
          </p:cNvSpPr>
          <p:nvPr>
            <p:ph idx="1"/>
          </p:nvPr>
        </p:nvSpPr>
        <p:spPr/>
        <p:txBody>
          <a:bodyPr/>
          <a:lstStyle/>
          <a:p>
            <a:r>
              <a:rPr lang="en-US" sz="2000" dirty="0" smtClean="0">
                <a:solidFill>
                  <a:srgbClr val="0C2E86"/>
                </a:solidFill>
              </a:rPr>
              <a:t>PPC code ported to IA</a:t>
            </a:r>
          </a:p>
          <a:p>
            <a:r>
              <a:rPr lang="en-US" sz="2000" dirty="0" smtClean="0">
                <a:solidFill>
                  <a:srgbClr val="0C2E86"/>
                </a:solidFill>
              </a:rPr>
              <a:t>Gnu* ‘</a:t>
            </a:r>
            <a:r>
              <a:rPr lang="en-US" sz="2000" dirty="0" err="1" smtClean="0">
                <a:solidFill>
                  <a:srgbClr val="0C2E86"/>
                </a:solidFill>
              </a:rPr>
              <a:t>gprof</a:t>
            </a:r>
            <a:r>
              <a:rPr lang="en-US" sz="2000" dirty="0" smtClean="0">
                <a:solidFill>
                  <a:srgbClr val="0C2E86"/>
                </a:solidFill>
              </a:rPr>
              <a:t>’ used to determine time spent in each function (“hot spots”)</a:t>
            </a:r>
          </a:p>
          <a:p>
            <a:endParaRPr lang="en-US" sz="2000" dirty="0" smtClean="0">
              <a:solidFill>
                <a:srgbClr val="0C2E86"/>
              </a:solidFill>
            </a:endParaRPr>
          </a:p>
          <a:p>
            <a:endParaRPr lang="en-US" sz="2000" dirty="0" smtClean="0">
              <a:solidFill>
                <a:srgbClr val="0C2E86"/>
              </a:solidFill>
            </a:endParaRPr>
          </a:p>
          <a:p>
            <a:endParaRPr lang="en-US" sz="2000" dirty="0" smtClean="0">
              <a:solidFill>
                <a:srgbClr val="0C2E86"/>
              </a:solidFill>
            </a:endParaRPr>
          </a:p>
          <a:p>
            <a:endParaRPr lang="en-US" sz="2000" dirty="0" smtClean="0">
              <a:solidFill>
                <a:srgbClr val="0C2E86"/>
              </a:solidFill>
            </a:endParaRPr>
          </a:p>
          <a:p>
            <a:pPr lvl="1">
              <a:buNone/>
            </a:pPr>
            <a:endParaRPr lang="en-US" sz="1800" dirty="0" smtClean="0">
              <a:solidFill>
                <a:srgbClr val="0C2E86"/>
              </a:solidFill>
            </a:endParaRPr>
          </a:p>
          <a:p>
            <a:pPr lvl="1">
              <a:buNone/>
            </a:pPr>
            <a:endParaRPr lang="en-US" sz="1800" dirty="0" smtClean="0">
              <a:solidFill>
                <a:srgbClr val="0C2E86"/>
              </a:solidFill>
            </a:endParaRPr>
          </a:p>
          <a:p>
            <a:pPr lvl="0"/>
            <a:r>
              <a:rPr lang="en-US" sz="2000" dirty="0" smtClean="0">
                <a:solidFill>
                  <a:srgbClr val="0C2E86"/>
                </a:solidFill>
              </a:rPr>
              <a:t>Multi-threaded compression and detection phases</a:t>
            </a:r>
          </a:p>
          <a:p>
            <a:pPr lvl="0"/>
            <a:r>
              <a:rPr lang="en-US" sz="2000" dirty="0" smtClean="0">
                <a:solidFill>
                  <a:srgbClr val="0C2E86"/>
                </a:solidFill>
              </a:rPr>
              <a:t>Restructured calls to most used target detection functions </a:t>
            </a:r>
          </a:p>
          <a:p>
            <a:pPr lvl="1"/>
            <a:r>
              <a:rPr lang="en-US" sz="1800" dirty="0" smtClean="0">
                <a:solidFill>
                  <a:srgbClr val="0C2E86"/>
                </a:solidFill>
              </a:rPr>
              <a:t>Only a few calls—all in initial stage</a:t>
            </a:r>
          </a:p>
        </p:txBody>
      </p:sp>
      <p:sp>
        <p:nvSpPr>
          <p:cNvPr id="4" name="Rectangle 7"/>
          <p:cNvSpPr>
            <a:spLocks noChangeArrowheads="1"/>
          </p:cNvSpPr>
          <p:nvPr/>
        </p:nvSpPr>
        <p:spPr bwMode="white">
          <a:xfrm>
            <a:off x="3186" y="6029336"/>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5"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6</a:t>
            </a:fld>
            <a:endParaRPr lang="en-US" sz="900" dirty="0">
              <a:solidFill>
                <a:srgbClr val="FFFFFF"/>
              </a:solidFill>
              <a:cs typeface="Arial" pitchFamily="34" charset="0"/>
            </a:endParaRPr>
          </a:p>
        </p:txBody>
      </p:sp>
      <p:sp>
        <p:nvSpPr>
          <p:cNvPr id="6" name="Text Box 5"/>
          <p:cNvSpPr txBox="1">
            <a:spLocks noChangeArrowheads="1"/>
          </p:cNvSpPr>
          <p:nvPr/>
        </p:nvSpPr>
        <p:spPr bwMode="auto">
          <a:xfrm>
            <a:off x="381000" y="6484338"/>
            <a:ext cx="6781800" cy="230832"/>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graphicFrame>
        <p:nvGraphicFramePr>
          <p:cNvPr id="7" name="Table 6"/>
          <p:cNvGraphicFramePr>
            <a:graphicFrameLocks noGrp="1"/>
          </p:cNvGraphicFramePr>
          <p:nvPr/>
        </p:nvGraphicFramePr>
        <p:xfrm>
          <a:off x="2708214" y="1712897"/>
          <a:ext cx="4454586" cy="2053105"/>
        </p:xfrm>
        <a:graphic>
          <a:graphicData uri="http://schemas.openxmlformats.org/drawingml/2006/table">
            <a:tbl>
              <a:tblPr/>
              <a:tblGrid>
                <a:gridCol w="1113648"/>
                <a:gridCol w="3340938"/>
              </a:tblGrid>
              <a:tr h="365760">
                <a:tc gridSpan="2">
                  <a:txBody>
                    <a:bodyPr/>
                    <a:lstStyle/>
                    <a:p>
                      <a:pPr marL="0" marR="0" algn="ctr">
                        <a:spcBef>
                          <a:spcPts val="0"/>
                        </a:spcBef>
                        <a:spcAft>
                          <a:spcPts val="0"/>
                        </a:spcAft>
                      </a:pPr>
                      <a:r>
                        <a:rPr lang="en-US" sz="2400" b="1" dirty="0" smtClean="0">
                          <a:latin typeface="Times New Roman"/>
                          <a:ea typeface="Times New Roman"/>
                          <a:cs typeface="Times New Roman"/>
                        </a:rPr>
                        <a:t>Round 1 </a:t>
                      </a:r>
                      <a:r>
                        <a:rPr lang="en-US" sz="2400" b="1" dirty="0" err="1" smtClean="0">
                          <a:latin typeface="Times New Roman"/>
                          <a:ea typeface="Times New Roman"/>
                          <a:cs typeface="Times New Roman"/>
                        </a:rPr>
                        <a:t>gprof</a:t>
                      </a:r>
                      <a:r>
                        <a:rPr lang="en-US" sz="2400" b="1" baseline="0" dirty="0" smtClean="0">
                          <a:latin typeface="Times New Roman"/>
                          <a:ea typeface="Times New Roman"/>
                          <a:cs typeface="Times New Roman"/>
                        </a:rPr>
                        <a:t>  Results</a:t>
                      </a:r>
                      <a:endParaRPr lang="en-US" sz="2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spcBef>
                          <a:spcPts val="0"/>
                        </a:spcBef>
                        <a:spcAft>
                          <a:spcPts val="0"/>
                        </a:spcAft>
                      </a:pPr>
                      <a:r>
                        <a:rPr lang="en-GB" sz="2000" b="1" dirty="0">
                          <a:latin typeface="Times New Roman"/>
                          <a:ea typeface="Times New Roman"/>
                          <a:cs typeface="Times New Roman"/>
                        </a:rPr>
                        <a:t>Time %</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2000" b="1" dirty="0" smtClean="0">
                          <a:latin typeface="Times New Roman"/>
                          <a:ea typeface="Times New Roman"/>
                          <a:cs typeface="Times New Roman"/>
                        </a:rPr>
                        <a:t>Operation</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09">
                <a:tc>
                  <a:txBody>
                    <a:bodyPr/>
                    <a:lstStyle/>
                    <a:p>
                      <a:pPr marL="0" marR="0" algn="l">
                        <a:spcBef>
                          <a:spcPts val="0"/>
                        </a:spcBef>
                        <a:spcAft>
                          <a:spcPts val="0"/>
                        </a:spcAft>
                      </a:pPr>
                      <a:r>
                        <a:rPr lang="en-GB" sz="1800" dirty="0">
                          <a:latin typeface="Times New Roman"/>
                          <a:ea typeface="Times New Roman"/>
                          <a:cs typeface="Times New Roman"/>
                        </a:rPr>
                        <a:t>30.48</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800" dirty="0">
                          <a:latin typeface="Times New Roman"/>
                          <a:ea typeface="Times New Roman"/>
                          <a:cs typeface="Times New Roman"/>
                        </a:rPr>
                        <a:t>DETECTION.</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09">
                <a:tc>
                  <a:txBody>
                    <a:bodyPr/>
                    <a:lstStyle/>
                    <a:p>
                      <a:pPr marL="0" marR="0" algn="l">
                        <a:spcBef>
                          <a:spcPts val="0"/>
                        </a:spcBef>
                        <a:spcAft>
                          <a:spcPts val="0"/>
                        </a:spcAft>
                      </a:pPr>
                      <a:r>
                        <a:rPr lang="en-GB" sz="1800">
                          <a:latin typeface="Times New Roman"/>
                          <a:ea typeface="Times New Roman"/>
                          <a:cs typeface="Times New Roman"/>
                        </a:rPr>
                        <a:t>53.07</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800" dirty="0" smtClean="0">
                          <a:latin typeface="Times New Roman"/>
                          <a:ea typeface="Times New Roman"/>
                          <a:cs typeface="Times New Roman"/>
                        </a:rPr>
                        <a:t>FFTW</a:t>
                      </a:r>
                      <a:r>
                        <a:rPr lang="en-GB" sz="1800" baseline="0" dirty="0" smtClean="0">
                          <a:latin typeface="Times New Roman"/>
                          <a:ea typeface="Times New Roman"/>
                          <a:cs typeface="Times New Roman"/>
                        </a:rPr>
                        <a:t> Calls</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09">
                <a:tc>
                  <a:txBody>
                    <a:bodyPr/>
                    <a:lstStyle/>
                    <a:p>
                      <a:pPr marL="0" marR="0" algn="l">
                        <a:spcBef>
                          <a:spcPts val="0"/>
                        </a:spcBef>
                        <a:spcAft>
                          <a:spcPts val="0"/>
                        </a:spcAft>
                      </a:pPr>
                      <a:r>
                        <a:rPr lang="en-GB" sz="1800">
                          <a:latin typeface="Times New Roman"/>
                          <a:ea typeface="Times New Roman"/>
                          <a:cs typeface="Times New Roman"/>
                        </a:rPr>
                        <a:t>11.22</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800" dirty="0">
                          <a:latin typeface="Times New Roman"/>
                          <a:ea typeface="Times New Roman"/>
                          <a:cs typeface="Times New Roman"/>
                        </a:rPr>
                        <a:t>OTHER COMPRESSION.</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09">
                <a:tc>
                  <a:txBody>
                    <a:bodyPr/>
                    <a:lstStyle/>
                    <a:p>
                      <a:pPr marL="0" marR="0" algn="l">
                        <a:spcBef>
                          <a:spcPts val="0"/>
                        </a:spcBef>
                        <a:spcAft>
                          <a:spcPts val="0"/>
                        </a:spcAft>
                      </a:pPr>
                      <a:r>
                        <a:rPr lang="en-GB" sz="1800">
                          <a:latin typeface="Times New Roman"/>
                          <a:ea typeface="Times New Roman"/>
                          <a:cs typeface="Times New Roman"/>
                        </a:rPr>
                        <a:t>2.04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800" dirty="0">
                          <a:latin typeface="Times New Roman"/>
                          <a:ea typeface="Times New Roman"/>
                          <a:cs typeface="Times New Roman"/>
                        </a:rPr>
                        <a:t>DATA EXTRACTION</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09">
                <a:tc>
                  <a:txBody>
                    <a:bodyPr/>
                    <a:lstStyle/>
                    <a:p>
                      <a:pPr marL="0" marR="0" algn="l">
                        <a:spcBef>
                          <a:spcPts val="0"/>
                        </a:spcBef>
                        <a:spcAft>
                          <a:spcPts val="0"/>
                        </a:spcAft>
                      </a:pPr>
                      <a:r>
                        <a:rPr lang="en-GB" sz="1800" b="1" dirty="0">
                          <a:latin typeface="Times New Roman"/>
                          <a:ea typeface="Times New Roman"/>
                          <a:cs typeface="Times New Roman"/>
                        </a:rPr>
                        <a:t>96.81 %</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800" b="1" dirty="0" smtClean="0">
                          <a:latin typeface="Times New Roman"/>
                          <a:ea typeface="Times New Roman"/>
                          <a:cs typeface="Times New Roman"/>
                        </a:rPr>
                        <a:t>Total</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Oval 7"/>
          <p:cNvSpPr/>
          <p:nvPr/>
        </p:nvSpPr>
        <p:spPr bwMode="auto">
          <a:xfrm>
            <a:off x="1322351" y="2370132"/>
            <a:ext cx="7370807" cy="912825"/>
          </a:xfrm>
          <a:prstGeom prst="ellipse">
            <a:avLst/>
          </a:prstGeom>
          <a:noFill/>
          <a:ln w="57150" cap="flat" cmpd="sng" algn="ctr">
            <a:solidFill>
              <a:srgbClr val="C00000"/>
            </a:solidFill>
            <a:prstDash val="solid"/>
            <a:round/>
            <a:headEnd type="none" w="med" len="med"/>
            <a:tailEnd type="none" w="med" len="med"/>
          </a:ln>
          <a:effectLst/>
        </p:spPr>
        <p:txBody>
          <a:bodyPr vert="horz" wrap="square" lIns="91350" tIns="45677" rIns="91350" bIns="45677" numCol="1" rtlCol="0" anchor="ctr" anchorCtr="0" compatLnSpc="1">
            <a:prstTxWarp prst="textNoShape">
              <a:avLst/>
            </a:prstTxWarp>
          </a:bodyPr>
          <a:lstStyle/>
          <a:p>
            <a:pPr defTabSz="913548"/>
            <a:endParaRPr lang="en-US" sz="1000" dirty="0" smtClean="0">
              <a:solidFill>
                <a:schemeClr val="bg1"/>
              </a:solidFill>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0" y="2621075"/>
            <a:ext cx="184320" cy="460848"/>
          </a:xfrm>
          <a:prstGeom prst="rect">
            <a:avLst/>
          </a:prstGeom>
          <a:noFill/>
          <a:ln w="9525">
            <a:noFill/>
            <a:miter lim="800000"/>
            <a:headEnd/>
            <a:tailEnd/>
          </a:ln>
          <a:effectLst/>
        </p:spPr>
        <p:txBody>
          <a:bodyPr wrap="none" lIns="91076" tIns="45540" rIns="91076" bIns="45540" anchor="ctr">
            <a:spAutoFit/>
          </a:bodyPr>
          <a:lstStyle/>
          <a:p>
            <a:pPr algn="l" defTabSz="406088">
              <a:defRPr/>
            </a:pPr>
            <a:endParaRPr lang="en-US" sz="2400" dirty="0">
              <a:solidFill>
                <a:srgbClr val="000000"/>
              </a:solidFill>
              <a:latin typeface="Times New Roman" pitchFamily="18" charset="0"/>
              <a:cs typeface="Arial"/>
            </a:endParaRPr>
          </a:p>
        </p:txBody>
      </p:sp>
      <p:pic>
        <p:nvPicPr>
          <p:cNvPr id="11" name="Picture 2"/>
          <p:cNvPicPr>
            <a:picLocks noChangeAspect="1" noChangeArrowheads="1"/>
          </p:cNvPicPr>
          <p:nvPr/>
        </p:nvPicPr>
        <p:blipFill>
          <a:blip r:embed="rId3" cstate="print"/>
          <a:srcRect/>
          <a:stretch>
            <a:fillRect/>
          </a:stretch>
        </p:blipFill>
        <p:spPr bwMode="auto">
          <a:xfrm>
            <a:off x="2659217" y="471456"/>
            <a:ext cx="5856190" cy="4418073"/>
          </a:xfrm>
          <a:prstGeom prst="rect">
            <a:avLst/>
          </a:prstGeom>
          <a:noFill/>
          <a:ln w="9525">
            <a:noFill/>
            <a:miter lim="800000"/>
            <a:headEnd/>
            <a:tailEnd/>
          </a:ln>
        </p:spPr>
      </p:pic>
      <p:sp>
        <p:nvSpPr>
          <p:cNvPr id="13" name="Rectangle 12"/>
          <p:cNvSpPr/>
          <p:nvPr/>
        </p:nvSpPr>
        <p:spPr bwMode="auto">
          <a:xfrm>
            <a:off x="1030244" y="4560903"/>
            <a:ext cx="7047009" cy="195578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pPr>
            <a:endParaRPr lang="en-US" sz="4400" b="0" dirty="0" smtClean="0">
              <a:effectLst/>
              <a:cs typeface="Arial" pitchFamily="34" charset="0"/>
            </a:endParaRPr>
          </a:p>
        </p:txBody>
      </p:sp>
      <p:sp>
        <p:nvSpPr>
          <p:cNvPr id="14" name="Rectangle 13"/>
          <p:cNvSpPr/>
          <p:nvPr/>
        </p:nvSpPr>
        <p:spPr bwMode="auto">
          <a:xfrm>
            <a:off x="6762780" y="5945184"/>
            <a:ext cx="2053574" cy="912825"/>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defTabSz="913548" eaLnBrk="1" hangingPunct="1">
              <a:lnSpc>
                <a:spcPct val="80000"/>
              </a:lnSpc>
              <a:spcBef>
                <a:spcPct val="20000"/>
              </a:spcBef>
              <a:buFont typeface="Verdana" pitchFamily="34" charset="0"/>
              <a:buChar char="•"/>
            </a:pPr>
            <a:endParaRPr lang="en-US" sz="4400" b="0" dirty="0" smtClean="0">
              <a:effectLst/>
              <a:cs typeface="Arial" pitchFamily="34" charset="0"/>
            </a:endParaRPr>
          </a:p>
        </p:txBody>
      </p:sp>
      <p:sp>
        <p:nvSpPr>
          <p:cNvPr id="15" name="Rectangle 7"/>
          <p:cNvSpPr>
            <a:spLocks noChangeArrowheads="1"/>
          </p:cNvSpPr>
          <p:nvPr/>
        </p:nvSpPr>
        <p:spPr bwMode="white">
          <a:xfrm>
            <a:off x="3184" y="6029334"/>
            <a:ext cx="9140825" cy="828675"/>
          </a:xfrm>
          <a:prstGeom prst="rect">
            <a:avLst/>
          </a:prstGeom>
          <a:solidFill>
            <a:srgbClr val="0860A8"/>
          </a:solidFill>
          <a:ln w="9525">
            <a:noFill/>
            <a:miter lim="800000"/>
            <a:headEnd/>
            <a:tailEnd/>
          </a:ln>
          <a:effectLst/>
        </p:spPr>
        <p:txBody>
          <a:bodyPr wrap="none" lIns="91330" tIns="45667" rIns="91330" bIns="45667" anchor="ctr"/>
          <a:lstStyle/>
          <a:p>
            <a:pPr algn="ctr" rtl="0" eaLnBrk="0" fontAlgn="base" hangingPunct="0">
              <a:spcBef>
                <a:spcPct val="0"/>
              </a:spcBef>
              <a:spcAft>
                <a:spcPct val="0"/>
              </a:spcAft>
            </a:pPr>
            <a:endParaRPr lang="en-US" dirty="0">
              <a:solidFill>
                <a:srgbClr val="111111"/>
              </a:solidFill>
              <a:effectLst>
                <a:outerShdw blurRad="38100" dist="38100" dir="2700000" algn="tl">
                  <a:srgbClr val="000000"/>
                </a:outerShdw>
              </a:effectLst>
              <a:cs typeface="Arial" pitchFamily="34" charset="0"/>
            </a:endParaRPr>
          </a:p>
        </p:txBody>
      </p:sp>
      <p:sp>
        <p:nvSpPr>
          <p:cNvPr id="16"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rtl="0" eaLnBrk="0" fontAlgn="base" hangingPunct="0">
              <a:spcBef>
                <a:spcPct val="0"/>
              </a:spcBef>
              <a:spcAft>
                <a:spcPct val="0"/>
              </a:spcAft>
            </a:pPr>
            <a:fld id="{49131206-674B-4F63-B0F0-38918C41FF47}" type="slidenum">
              <a:rPr lang="en-US" sz="900">
                <a:solidFill>
                  <a:srgbClr val="FFFFFF"/>
                </a:solidFill>
                <a:cs typeface="Arial" pitchFamily="34" charset="0"/>
              </a:rPr>
              <a:pPr algn="l" rtl="0" eaLnBrk="0" fontAlgn="base" hangingPunct="0">
                <a:spcBef>
                  <a:spcPct val="0"/>
                </a:spcBef>
                <a:spcAft>
                  <a:spcPct val="0"/>
                </a:spcAft>
              </a:pPr>
              <a:t>7</a:t>
            </a:fld>
            <a:endParaRPr lang="en-US" sz="900" dirty="0">
              <a:solidFill>
                <a:srgbClr val="FFFFFF"/>
              </a:solidFill>
              <a:cs typeface="Arial" pitchFamily="34" charset="0"/>
            </a:endParaRPr>
          </a:p>
        </p:txBody>
      </p:sp>
      <p:sp>
        <p:nvSpPr>
          <p:cNvPr id="9" name="Text Placeholder 8"/>
          <p:cNvSpPr>
            <a:spLocks noGrp="1"/>
          </p:cNvSpPr>
          <p:nvPr>
            <p:ph type="body" idx="4294967295"/>
          </p:nvPr>
        </p:nvSpPr>
        <p:spPr>
          <a:xfrm>
            <a:off x="415935" y="3757625"/>
            <a:ext cx="8400427" cy="2409859"/>
          </a:xfrm>
          <a:solidFill>
            <a:schemeClr val="bg1"/>
          </a:solidFill>
        </p:spPr>
        <p:txBody>
          <a:bodyPr/>
          <a:lstStyle/>
          <a:p>
            <a:pPr marL="345751" indent="-345751">
              <a:buClr>
                <a:srgbClr val="0C2E86"/>
              </a:buClr>
              <a:buFont typeface="Arial" pitchFamily="34" charset="0"/>
              <a:buChar char="•"/>
            </a:pPr>
            <a:r>
              <a:rPr lang="en-US" sz="2000" dirty="0" smtClean="0">
                <a:solidFill>
                  <a:srgbClr val="0C2E86"/>
                </a:solidFill>
              </a:rPr>
              <a:t>Raw SAR image (&gt;14MBytes) loaded into memory</a:t>
            </a:r>
          </a:p>
          <a:p>
            <a:pPr marL="345751" indent="-345751">
              <a:buClr>
                <a:srgbClr val="0C2E86"/>
              </a:buClr>
              <a:buFont typeface="Arial" pitchFamily="34" charset="0"/>
              <a:buChar char="•"/>
            </a:pPr>
            <a:r>
              <a:rPr lang="en-US" sz="2000" dirty="0" smtClean="0">
                <a:solidFill>
                  <a:srgbClr val="0C2E86"/>
                </a:solidFill>
              </a:rPr>
              <a:t>Serial processing for set-up, synchronization and image display) </a:t>
            </a:r>
            <a:r>
              <a:rPr lang="en-US" sz="1600" dirty="0" smtClean="0">
                <a:solidFill>
                  <a:srgbClr val="0C2E86"/>
                </a:solidFill>
              </a:rPr>
              <a:t>  </a:t>
            </a:r>
          </a:p>
          <a:p>
            <a:pPr marL="345751" indent="-345751">
              <a:buClr>
                <a:srgbClr val="0C2E86"/>
              </a:buClr>
              <a:buFont typeface="Arial" pitchFamily="34" charset="0"/>
              <a:buChar char="•"/>
            </a:pPr>
            <a:r>
              <a:rPr lang="en-US" sz="2000" dirty="0" smtClean="0">
                <a:solidFill>
                  <a:srgbClr val="0C2E86"/>
                </a:solidFill>
              </a:rPr>
              <a:t>Data tiles processed independently on each core (thread)</a:t>
            </a:r>
          </a:p>
          <a:p>
            <a:pPr marL="456772" lvl="2" indent="-141157">
              <a:buClr>
                <a:srgbClr val="0C2E86"/>
              </a:buClr>
              <a:buFont typeface="Arial" pitchFamily="34" charset="0"/>
              <a:buChar char="•"/>
            </a:pPr>
            <a:r>
              <a:rPr lang="en-US" sz="1800" dirty="0" smtClean="0">
                <a:solidFill>
                  <a:srgbClr val="0C2E86"/>
                </a:solidFill>
                <a:latin typeface="+mn-lt"/>
              </a:rPr>
              <a:t>Avoid ‘cache thrash’: Be careful to use localized memory for each thread</a:t>
            </a:r>
          </a:p>
          <a:p>
            <a:pPr marL="456772" lvl="2" indent="-141157">
              <a:buClr>
                <a:srgbClr val="0C2E86"/>
              </a:buClr>
              <a:buFont typeface="Arial" pitchFamily="34" charset="0"/>
              <a:buChar char="•"/>
            </a:pPr>
            <a:r>
              <a:rPr lang="en-US" sz="1800" dirty="0" smtClean="0">
                <a:solidFill>
                  <a:srgbClr val="0C2E86"/>
                </a:solidFill>
                <a:latin typeface="+mn-lt"/>
              </a:rPr>
              <a:t>Processor (Core) Affinity vs letting Linux dynamically place each process on least-loaded core</a:t>
            </a:r>
          </a:p>
          <a:p>
            <a:pPr marL="569382" lvl="3" indent="-107850">
              <a:buClr>
                <a:srgbClr val="0C2E86"/>
              </a:buClr>
              <a:buFont typeface="Arial" pitchFamily="34" charset="0"/>
              <a:buChar char="•"/>
            </a:pPr>
            <a:r>
              <a:rPr lang="en-US" sz="1600" dirty="0" smtClean="0">
                <a:solidFill>
                  <a:srgbClr val="0C2E86"/>
                </a:solidFill>
                <a:latin typeface="+mn-lt"/>
              </a:rPr>
              <a:t>Load very balanced load either way.  Went with Linux* for maximum portability</a:t>
            </a:r>
          </a:p>
        </p:txBody>
      </p:sp>
      <p:sp>
        <p:nvSpPr>
          <p:cNvPr id="10" name="Text Box 5"/>
          <p:cNvSpPr txBox="1">
            <a:spLocks noChangeArrowheads="1"/>
          </p:cNvSpPr>
          <p:nvPr/>
        </p:nvSpPr>
        <p:spPr bwMode="auto">
          <a:xfrm>
            <a:off x="381000" y="6455383"/>
            <a:ext cx="6781800" cy="369245"/>
          </a:xfrm>
          <a:prstGeom prst="rect">
            <a:avLst/>
          </a:prstGeom>
          <a:noFill/>
          <a:ln w="9525">
            <a:noFill/>
            <a:miter lim="800000"/>
            <a:headEnd/>
            <a:tailEnd/>
          </a:ln>
        </p:spPr>
        <p:txBody>
          <a:bodyPr lIns="91350" tIns="45677" rIns="91350" bIns="45677">
            <a:spAutoFit/>
          </a:bodyPr>
          <a:lstStyle/>
          <a:p>
            <a:pPr algn="l" rtl="0" eaLnBrk="0" fontAlgn="base" hangingPunct="0">
              <a:spcBef>
                <a:spcPct val="0"/>
              </a:spcBef>
              <a:spcAft>
                <a:spcPct val="0"/>
              </a:spcAft>
            </a:pPr>
            <a:r>
              <a:rPr lang="en-US" sz="900" dirty="0">
                <a:solidFill>
                  <a:srgbClr val="FFFFFF"/>
                </a:solidFill>
                <a:effectLst/>
                <a:latin typeface="Arial" charset="0"/>
                <a:cs typeface="Arial" charset="0"/>
              </a:rPr>
              <a:t>Intel® and the Intel logo are registered trademarks of Intel Corporation in the United States and other </a:t>
            </a:r>
            <a:r>
              <a:rPr lang="en-US" sz="900" dirty="0" smtClean="0">
                <a:solidFill>
                  <a:srgbClr val="FFFFFF"/>
                </a:solidFill>
                <a:effectLst/>
                <a:latin typeface="Arial" charset="0"/>
                <a:cs typeface="Arial" charset="0"/>
              </a:rPr>
              <a:t>countries</a:t>
            </a:r>
          </a:p>
          <a:p>
            <a:pPr algn="l" rtl="0" eaLnBrk="0" fontAlgn="base" hangingPunct="0">
              <a:spcBef>
                <a:spcPct val="0"/>
              </a:spcBef>
              <a:spcAft>
                <a:spcPct val="0"/>
              </a:spcAft>
            </a:pPr>
            <a:r>
              <a:rPr lang="en-US" sz="900" dirty="0" smtClean="0">
                <a:solidFill>
                  <a:srgbClr val="FFFFFF"/>
                </a:solidFill>
                <a:effectLst/>
                <a:latin typeface="Arial" charset="0"/>
                <a:cs typeface="Arial" charset="0"/>
              </a:rPr>
              <a:t>* Other names and brands may be claimed as the property of others </a:t>
            </a:r>
            <a:endParaRPr lang="en-US" sz="900" dirty="0">
              <a:solidFill>
                <a:srgbClr val="FFFFFF"/>
              </a:solidFill>
              <a:effectLst/>
              <a:latin typeface="Arial" charset="0"/>
              <a:cs typeface="Arial" charset="0"/>
            </a:endParaRPr>
          </a:p>
        </p:txBody>
      </p:sp>
      <p:sp>
        <p:nvSpPr>
          <p:cNvPr id="95306" name="Rectangle 2"/>
          <p:cNvSpPr>
            <a:spLocks noGrp="1" noChangeArrowheads="1"/>
          </p:cNvSpPr>
          <p:nvPr>
            <p:ph type="title"/>
          </p:nvPr>
        </p:nvSpPr>
        <p:spPr>
          <a:xfrm>
            <a:off x="153927" y="142839"/>
            <a:ext cx="7512480" cy="912825"/>
          </a:xfrm>
        </p:spPr>
        <p:txBody>
          <a:bodyPr/>
          <a:lstStyle/>
          <a:p>
            <a:pPr eaLnBrk="1" hangingPunct="1"/>
            <a:r>
              <a:rPr lang="en-US" sz="2800" b="1" dirty="0" smtClean="0">
                <a:solidFill>
                  <a:srgbClr val="0C2E86"/>
                </a:solidFill>
                <a:latin typeface="Verdana" pitchFamily="34" charset="0"/>
              </a:rPr>
              <a:t>SARMTI: Multi-Threaded Structure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457200"/>
            <a:ext cx="8237537" cy="889000"/>
          </a:xfrm>
        </p:spPr>
        <p:txBody>
          <a:bodyPr/>
          <a:lstStyle/>
          <a:p>
            <a:pPr defTabSz="913264">
              <a:defRPr/>
            </a:pPr>
            <a:r>
              <a:rPr lang="en-US" sz="2800" dirty="0" smtClean="0">
                <a:solidFill>
                  <a:srgbClr val="0C2E86"/>
                </a:solidFill>
              </a:rPr>
              <a:t>Test Scenarios </a:t>
            </a:r>
            <a:endParaRPr lang="en-US" sz="2800" dirty="0">
              <a:solidFill>
                <a:srgbClr val="0C2E86"/>
              </a:solidFill>
            </a:endParaRPr>
          </a:p>
        </p:txBody>
      </p:sp>
      <p:sp>
        <p:nvSpPr>
          <p:cNvPr id="4" name="Slide Number Placeholder 3"/>
          <p:cNvSpPr>
            <a:spLocks noGrp="1"/>
          </p:cNvSpPr>
          <p:nvPr>
            <p:ph type="sldNum" sz="quarter" idx="10"/>
          </p:nvPr>
        </p:nvSpPr>
        <p:spPr/>
        <p:txBody>
          <a:bodyPr/>
          <a:lstStyle/>
          <a:p>
            <a:fld id="{7F7C38A9-DE10-49E8-A532-49BDB11F160B}" type="slidenum">
              <a:rPr lang="en-US" smtClean="0"/>
              <a:pPr/>
              <a:t>8</a:t>
            </a:fld>
            <a:endParaRPr lang="en-US" dirty="0"/>
          </a:p>
        </p:txBody>
      </p:sp>
      <p:sp>
        <p:nvSpPr>
          <p:cNvPr id="5" name="Rectangle 7"/>
          <p:cNvSpPr>
            <a:spLocks noChangeArrowheads="1"/>
          </p:cNvSpPr>
          <p:nvPr/>
        </p:nvSpPr>
        <p:spPr bwMode="white">
          <a:xfrm>
            <a:off x="3189" y="6029339"/>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6"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8</a:t>
            </a:fld>
            <a:endParaRPr lang="en-US" sz="900" dirty="0">
              <a:solidFill>
                <a:srgbClr val="FFFFFF"/>
              </a:solidFill>
            </a:endParaRPr>
          </a:p>
        </p:txBody>
      </p:sp>
      <p:sp>
        <p:nvSpPr>
          <p:cNvPr id="7"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graphicFrame>
        <p:nvGraphicFramePr>
          <p:cNvPr id="8" name="Table 7"/>
          <p:cNvGraphicFramePr>
            <a:graphicFrameLocks noGrp="1"/>
          </p:cNvGraphicFramePr>
          <p:nvPr/>
        </p:nvGraphicFramePr>
        <p:xfrm>
          <a:off x="957213" y="1603350"/>
          <a:ext cx="7193072" cy="2849572"/>
        </p:xfrm>
        <a:graphic>
          <a:graphicData uri="http://schemas.openxmlformats.org/drawingml/2006/table">
            <a:tbl>
              <a:tblPr/>
              <a:tblGrid>
                <a:gridCol w="1903420"/>
                <a:gridCol w="5289652"/>
              </a:tblGrid>
              <a:tr h="625516">
                <a:tc>
                  <a:txBody>
                    <a:bodyPr/>
                    <a:lstStyle/>
                    <a:p>
                      <a:pPr marL="0" marR="0" algn="ctr">
                        <a:spcBef>
                          <a:spcPts val="0"/>
                        </a:spcBef>
                        <a:spcAft>
                          <a:spcPts val="0"/>
                        </a:spcAft>
                      </a:pPr>
                      <a:r>
                        <a:rPr lang="en-GB" sz="1800" b="1" dirty="0" smtClean="0">
                          <a:latin typeface="+mn-lt"/>
                          <a:ea typeface="Times New Roman"/>
                          <a:cs typeface="Times New Roman"/>
                        </a:rPr>
                        <a:t>Test Scenario</a:t>
                      </a:r>
                      <a:endParaRPr lang="en-US"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dirty="0" smtClean="0">
                          <a:latin typeface="+mn-lt"/>
                          <a:ea typeface="Times New Roman"/>
                          <a:cs typeface="Times New Roman"/>
                        </a:rPr>
                        <a:t>Description</a:t>
                      </a:r>
                      <a:endParaRPr lang="en-US"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014">
                <a:tc>
                  <a:txBody>
                    <a:bodyPr/>
                    <a:lstStyle/>
                    <a:p>
                      <a:pPr marL="0" marR="0" algn="just">
                        <a:spcBef>
                          <a:spcPts val="0"/>
                        </a:spcBef>
                        <a:spcAft>
                          <a:spcPts val="0"/>
                        </a:spcAft>
                      </a:pPr>
                      <a:r>
                        <a:rPr lang="en-GB" sz="1600" dirty="0">
                          <a:latin typeface="+mn-lt"/>
                          <a:ea typeface="Times New Roman"/>
                          <a:cs typeface="Times New Roman"/>
                        </a:rPr>
                        <a:t>run_sarmti_test1</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dirty="0">
                          <a:latin typeface="+mn-lt"/>
                          <a:ea typeface="Times New Roman"/>
                          <a:cs typeface="Times New Roman"/>
                        </a:rPr>
                        <a:t>Uniform background with no </a:t>
                      </a:r>
                      <a:r>
                        <a:rPr lang="en-GB" sz="1600" dirty="0" smtClean="0">
                          <a:latin typeface="+mn-lt"/>
                          <a:ea typeface="Times New Roman"/>
                          <a:cs typeface="Times New Roman"/>
                        </a:rPr>
                        <a:t>targets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014">
                <a:tc>
                  <a:txBody>
                    <a:bodyPr/>
                    <a:lstStyle/>
                    <a:p>
                      <a:pPr marL="0" marR="0" algn="just">
                        <a:spcBef>
                          <a:spcPts val="0"/>
                        </a:spcBef>
                        <a:spcAft>
                          <a:spcPts val="0"/>
                        </a:spcAft>
                      </a:pPr>
                      <a:r>
                        <a:rPr lang="en-GB" sz="1600" dirty="0">
                          <a:latin typeface="+mn-lt"/>
                          <a:ea typeface="Times New Roman"/>
                          <a:cs typeface="Times New Roman"/>
                        </a:rPr>
                        <a:t>run_sarmti_test2</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dirty="0">
                          <a:latin typeface="+mn-lt"/>
                          <a:ea typeface="Times New Roman"/>
                          <a:cs typeface="Times New Roman"/>
                        </a:rPr>
                        <a:t>Uniformed background with 10 moving </a:t>
                      </a:r>
                      <a:r>
                        <a:rPr lang="en-GB" sz="1600" dirty="0" smtClean="0">
                          <a:latin typeface="+mn-lt"/>
                          <a:ea typeface="Times New Roman"/>
                          <a:cs typeface="Times New Roman"/>
                        </a:rPr>
                        <a:t>targets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014">
                <a:tc>
                  <a:txBody>
                    <a:bodyPr/>
                    <a:lstStyle/>
                    <a:p>
                      <a:pPr marL="0" marR="0" algn="just">
                        <a:spcBef>
                          <a:spcPts val="0"/>
                        </a:spcBef>
                        <a:spcAft>
                          <a:spcPts val="0"/>
                        </a:spcAft>
                      </a:pPr>
                      <a:r>
                        <a:rPr lang="en-GB" sz="1600">
                          <a:latin typeface="+mn-lt"/>
                          <a:ea typeface="Times New Roman"/>
                          <a:cs typeface="Times New Roman"/>
                        </a:rPr>
                        <a:t>run_sarmti_test3</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dirty="0">
                          <a:latin typeface="+mn-lt"/>
                          <a:ea typeface="Times New Roman"/>
                          <a:cs typeface="Times New Roman"/>
                        </a:rPr>
                        <a:t>Structured background with no </a:t>
                      </a:r>
                      <a:r>
                        <a:rPr lang="en-GB" sz="1600" dirty="0" smtClean="0">
                          <a:latin typeface="+mn-lt"/>
                          <a:ea typeface="Times New Roman"/>
                          <a:cs typeface="Times New Roman"/>
                        </a:rPr>
                        <a:t>targets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014">
                <a:tc>
                  <a:txBody>
                    <a:bodyPr/>
                    <a:lstStyle/>
                    <a:p>
                      <a:pPr marL="0" marR="0" algn="just">
                        <a:spcBef>
                          <a:spcPts val="0"/>
                        </a:spcBef>
                        <a:spcAft>
                          <a:spcPts val="0"/>
                        </a:spcAft>
                      </a:pPr>
                      <a:r>
                        <a:rPr lang="en-GB" sz="1600">
                          <a:latin typeface="+mn-lt"/>
                          <a:ea typeface="Times New Roman"/>
                          <a:cs typeface="Times New Roman"/>
                        </a:rPr>
                        <a:t>run_sarmti_test4</a:t>
                      </a:r>
                      <a:endParaRPr lang="en-US" sz="16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dirty="0">
                          <a:latin typeface="+mn-lt"/>
                          <a:ea typeface="Times New Roman"/>
                          <a:cs typeface="Times New Roman"/>
                        </a:rPr>
                        <a:t>Structured background with 10 moving </a:t>
                      </a:r>
                      <a:r>
                        <a:rPr lang="en-GB" sz="1600" dirty="0" smtClean="0">
                          <a:latin typeface="+mn-lt"/>
                          <a:ea typeface="Times New Roman"/>
                          <a:cs typeface="Times New Roman"/>
                        </a:rPr>
                        <a:t>targets</a:t>
                      </a:r>
                      <a:endParaRPr lang="en-US"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89569" name="Rectangle 1"/>
          <p:cNvSpPr>
            <a:spLocks noChangeArrowheads="1"/>
          </p:cNvSpPr>
          <p:nvPr/>
        </p:nvSpPr>
        <p:spPr bwMode="auto">
          <a:xfrm>
            <a:off x="0" y="56816"/>
            <a:ext cx="184601" cy="343574"/>
          </a:xfrm>
          <a:prstGeom prst="rect">
            <a:avLst/>
          </a:prstGeom>
          <a:noFill/>
          <a:ln w="9525">
            <a:noFill/>
            <a:miter lim="800000"/>
            <a:headEnd/>
            <a:tailEnd/>
          </a:ln>
          <a:effectLst/>
        </p:spPr>
        <p:txBody>
          <a:bodyPr vert="horz" wrap="none" lIns="91320" tIns="45663" rIns="91320" bIns="45663" numCol="1" anchor="ctr" anchorCtr="0" compatLnSpc="1">
            <a:prstTxWarp prst="textNoShape">
              <a:avLst/>
            </a:prstTxWarp>
            <a:spAutoFit/>
          </a:bodyPr>
          <a:lstStyle/>
          <a:p>
            <a:pPr algn="l" defTabSz="913264" eaLnBrk="1" hangingPunct="1"/>
            <a:endParaRPr lang="en-US" sz="1600" b="0" dirty="0" smtClean="0">
              <a:solidFill>
                <a:srgbClr val="11111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C2E86"/>
                </a:solidFill>
              </a:rPr>
              <a:t>Compilers: Gnu vs Intel® C++ Compiler for Linux*</a:t>
            </a:r>
            <a:endParaRPr lang="en-US" sz="2800" dirty="0">
              <a:solidFill>
                <a:srgbClr val="0C2E86"/>
              </a:solidFill>
            </a:endParaRPr>
          </a:p>
        </p:txBody>
      </p:sp>
      <p:sp>
        <p:nvSpPr>
          <p:cNvPr id="3" name="Text Placeholder 2"/>
          <p:cNvSpPr>
            <a:spLocks noGrp="1"/>
          </p:cNvSpPr>
          <p:nvPr>
            <p:ph idx="1"/>
          </p:nvPr>
        </p:nvSpPr>
        <p:spPr/>
        <p:txBody>
          <a:bodyPr/>
          <a:lstStyle/>
          <a:p>
            <a:pPr lvl="0"/>
            <a:r>
              <a:rPr lang="en-US" sz="2000" dirty="0" smtClean="0">
                <a:solidFill>
                  <a:srgbClr val="0C2E86"/>
                </a:solidFill>
              </a:rPr>
              <a:t>gcc: Gave better results on FFTW* libraries </a:t>
            </a:r>
          </a:p>
          <a:p>
            <a:pPr lvl="1"/>
            <a:r>
              <a:rPr lang="en-US" sz="1600" dirty="0" smtClean="0">
                <a:solidFill>
                  <a:srgbClr val="0C2E86"/>
                </a:solidFill>
              </a:rPr>
              <a:t>FFTW libraries developed and optimized using gcc</a:t>
            </a: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buNone/>
            </a:pPr>
            <a:endParaRPr lang="en-US" sz="2000" dirty="0" smtClean="0">
              <a:solidFill>
                <a:srgbClr val="0C2E86"/>
              </a:solidFill>
            </a:endParaRPr>
          </a:p>
          <a:p>
            <a:pPr lvl="0"/>
            <a:r>
              <a:rPr lang="en-US" sz="2000" dirty="0" smtClean="0">
                <a:solidFill>
                  <a:srgbClr val="0C2E86"/>
                </a:solidFill>
              </a:rPr>
              <a:t>But overall SARMTI had very similar processing times with either compiler</a:t>
            </a:r>
          </a:p>
        </p:txBody>
      </p:sp>
      <p:sp>
        <p:nvSpPr>
          <p:cNvPr id="4" name="Rectangle 7"/>
          <p:cNvSpPr>
            <a:spLocks noChangeArrowheads="1"/>
          </p:cNvSpPr>
          <p:nvPr/>
        </p:nvSpPr>
        <p:spPr bwMode="white">
          <a:xfrm>
            <a:off x="3189" y="6029339"/>
            <a:ext cx="9140825" cy="828675"/>
          </a:xfrm>
          <a:prstGeom prst="rect">
            <a:avLst/>
          </a:prstGeom>
          <a:solidFill>
            <a:srgbClr val="0860A8"/>
          </a:solidFill>
          <a:ln w="9525">
            <a:noFill/>
            <a:miter lim="800000"/>
            <a:headEnd/>
            <a:tailEnd/>
          </a:ln>
          <a:effectLst/>
        </p:spPr>
        <p:txBody>
          <a:bodyPr wrap="none" lIns="91301" tIns="45653" rIns="91301" bIns="45653" anchor="ctr"/>
          <a:lstStyle/>
          <a:p>
            <a:pPr defTabSz="913453"/>
            <a:endParaRPr lang="en-US" dirty="0">
              <a:solidFill>
                <a:srgbClr val="111111"/>
              </a:solidFill>
              <a:effectLst>
                <a:outerShdw blurRad="38100" dist="38100" dir="2700000" algn="tl">
                  <a:srgbClr val="000000"/>
                </a:outerShdw>
              </a:effectLst>
            </a:endParaRPr>
          </a:p>
        </p:txBody>
      </p:sp>
      <p:sp>
        <p:nvSpPr>
          <p:cNvPr id="5" name="Rectangle 10"/>
          <p:cNvSpPr>
            <a:spLocks noChangeArrowheads="1"/>
          </p:cNvSpPr>
          <p:nvPr/>
        </p:nvSpPr>
        <p:spPr bwMode="auto">
          <a:xfrm>
            <a:off x="3" y="6553200"/>
            <a:ext cx="415925" cy="304800"/>
          </a:xfrm>
          <a:prstGeom prst="rect">
            <a:avLst/>
          </a:prstGeom>
          <a:noFill/>
          <a:ln w="9525">
            <a:noFill/>
            <a:miter lim="800000"/>
            <a:headEnd/>
            <a:tailEnd/>
          </a:ln>
          <a:effectLst/>
        </p:spPr>
        <p:txBody>
          <a:bodyPr lIns="0" tIns="0" rIns="0" bIns="0" anchor="ctr" anchorCtr="1"/>
          <a:lstStyle/>
          <a:p>
            <a:pPr algn="l" defTabSz="913453"/>
            <a:fld id="{49131206-674B-4F63-B0F0-38918C41FF47}" type="slidenum">
              <a:rPr lang="en-US" sz="900">
                <a:solidFill>
                  <a:srgbClr val="FFFFFF"/>
                </a:solidFill>
              </a:rPr>
              <a:pPr algn="l" defTabSz="913453"/>
              <a:t>9</a:t>
            </a:fld>
            <a:endParaRPr lang="en-US" sz="900" dirty="0">
              <a:solidFill>
                <a:srgbClr val="FFFFFF"/>
              </a:solidFill>
            </a:endParaRPr>
          </a:p>
        </p:txBody>
      </p:sp>
      <p:sp>
        <p:nvSpPr>
          <p:cNvPr id="7" name="Text Box 5"/>
          <p:cNvSpPr txBox="1">
            <a:spLocks noChangeArrowheads="1"/>
          </p:cNvSpPr>
          <p:nvPr/>
        </p:nvSpPr>
        <p:spPr bwMode="auto">
          <a:xfrm>
            <a:off x="381000" y="6455385"/>
            <a:ext cx="6781800" cy="369217"/>
          </a:xfrm>
          <a:prstGeom prst="rect">
            <a:avLst/>
          </a:prstGeom>
          <a:noFill/>
          <a:ln w="9525">
            <a:noFill/>
            <a:miter lim="800000"/>
            <a:headEnd/>
            <a:tailEnd/>
          </a:ln>
        </p:spPr>
        <p:txBody>
          <a:bodyPr lIns="91320" tIns="45663" rIns="91320" bIns="45663">
            <a:spAutoFit/>
          </a:bodyPr>
          <a:lstStyle/>
          <a:p>
            <a:pPr algn="l" defTabSz="913453"/>
            <a:r>
              <a:rPr lang="en-US" sz="900" dirty="0">
                <a:solidFill>
                  <a:srgbClr val="FFFFFF"/>
                </a:solidFill>
                <a:effectLst/>
                <a:latin typeface="Arial" charset="0"/>
              </a:rPr>
              <a:t>Intel® and the Intel logo are registered trademarks of Intel Corporation in the United States and other </a:t>
            </a:r>
            <a:r>
              <a:rPr lang="en-US" sz="900" dirty="0" smtClean="0">
                <a:solidFill>
                  <a:srgbClr val="FFFFFF"/>
                </a:solidFill>
                <a:effectLst/>
                <a:latin typeface="Arial" charset="0"/>
              </a:rPr>
              <a:t>countries</a:t>
            </a:r>
          </a:p>
          <a:p>
            <a:pPr algn="l" defTabSz="913453"/>
            <a:r>
              <a:rPr lang="en-US" sz="900" dirty="0" smtClean="0">
                <a:solidFill>
                  <a:srgbClr val="FFFFFF"/>
                </a:solidFill>
                <a:effectLst/>
                <a:latin typeface="Arial" charset="0"/>
              </a:rPr>
              <a:t>* Other names and brands may be claimed as the property of others </a:t>
            </a:r>
            <a:endParaRPr lang="en-US" sz="900" dirty="0">
              <a:solidFill>
                <a:srgbClr val="FFFFFF"/>
              </a:solidFill>
              <a:effectLst/>
              <a:latin typeface="Arial" charset="0"/>
            </a:endParaRPr>
          </a:p>
        </p:txBody>
      </p:sp>
      <p:graphicFrame>
        <p:nvGraphicFramePr>
          <p:cNvPr id="8" name="Table 7"/>
          <p:cNvGraphicFramePr>
            <a:graphicFrameLocks noGrp="1"/>
          </p:cNvGraphicFramePr>
          <p:nvPr/>
        </p:nvGraphicFramePr>
        <p:xfrm>
          <a:off x="738136" y="2204397"/>
          <a:ext cx="7955014" cy="2356506"/>
        </p:xfrm>
        <a:graphic>
          <a:graphicData uri="http://schemas.openxmlformats.org/drawingml/2006/table">
            <a:tbl>
              <a:tblPr/>
              <a:tblGrid>
                <a:gridCol w="2066556"/>
                <a:gridCol w="1530782"/>
                <a:gridCol w="1471181"/>
                <a:gridCol w="1413774"/>
                <a:gridCol w="1472721"/>
              </a:tblGrid>
              <a:tr h="261834">
                <a:tc>
                  <a:txBody>
                    <a:bodyPr/>
                    <a:lstStyle/>
                    <a:p>
                      <a:pPr marL="0" marR="0" algn="just">
                        <a:spcBef>
                          <a:spcPts val="0"/>
                        </a:spcBef>
                        <a:spcAft>
                          <a:spcPts val="0"/>
                        </a:spcAft>
                      </a:pPr>
                      <a:r>
                        <a:rPr lang="en-GB" sz="1600" b="1" dirty="0">
                          <a:latin typeface="+mn-lt"/>
                          <a:ea typeface="Times New Roman"/>
                          <a:cs typeface="Times New Roman"/>
                        </a:rPr>
                        <a:t>Compiler </a:t>
                      </a:r>
                      <a:r>
                        <a:rPr lang="en-GB" sz="1600" b="1" dirty="0" smtClean="0">
                          <a:latin typeface="+mn-lt"/>
                          <a:ea typeface="Times New Roman"/>
                          <a:cs typeface="Times New Roman"/>
                        </a:rPr>
                        <a:t>Option</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b="1" dirty="0" smtClean="0">
                          <a:latin typeface="+mn-lt"/>
                          <a:ea typeface="Times New Roman"/>
                          <a:cs typeface="Times New Roman"/>
                        </a:rPr>
                        <a:t>Scenario 1</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b="1" dirty="0" smtClean="0">
                          <a:latin typeface="+mn-lt"/>
                          <a:ea typeface="Times New Roman"/>
                          <a:cs typeface="Times New Roman"/>
                        </a:rPr>
                        <a:t>Scenario 2</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b="1" dirty="0" smtClean="0">
                          <a:latin typeface="+mn-lt"/>
                          <a:ea typeface="Times New Roman"/>
                          <a:cs typeface="Times New Roman"/>
                        </a:rPr>
                        <a:t>Scenario 3</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600" b="1" dirty="0" smtClean="0">
                          <a:latin typeface="+mn-lt"/>
                          <a:ea typeface="Times New Roman"/>
                          <a:cs typeface="Times New Roman"/>
                        </a:rPr>
                        <a:t>Scenario 4</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68">
                <a:tc>
                  <a:txBody>
                    <a:bodyPr/>
                    <a:lstStyle/>
                    <a:p>
                      <a:pPr marL="0" marR="0" algn="just">
                        <a:spcBef>
                          <a:spcPts val="0"/>
                        </a:spcBef>
                        <a:spcAft>
                          <a:spcPts val="0"/>
                        </a:spcAft>
                      </a:pPr>
                      <a:r>
                        <a:rPr lang="en-GB" sz="1400" dirty="0">
                          <a:latin typeface="+mn-lt"/>
                          <a:ea typeface="Times New Roman"/>
                          <a:cs typeface="Times New Roman"/>
                        </a:rPr>
                        <a:t>SARMTI code = gcc</a:t>
                      </a:r>
                      <a:endParaRPr lang="en-US" sz="1400" dirty="0">
                        <a:latin typeface="+mn-lt"/>
                        <a:ea typeface="Times New Roman"/>
                        <a:cs typeface="Times New Roman"/>
                      </a:endParaRPr>
                    </a:p>
                    <a:p>
                      <a:pPr marL="0" marR="0" algn="just">
                        <a:spcBef>
                          <a:spcPts val="0"/>
                        </a:spcBef>
                        <a:spcAft>
                          <a:spcPts val="0"/>
                        </a:spcAft>
                      </a:pPr>
                      <a:r>
                        <a:rPr lang="en-GB" sz="1400" dirty="0">
                          <a:latin typeface="+mn-lt"/>
                          <a:ea typeface="Times New Roman"/>
                          <a:cs typeface="Times New Roman"/>
                        </a:rPr>
                        <a:t>FFTW code     = gcc</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7.74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9.9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7.4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13.9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68">
                <a:tc>
                  <a:txBody>
                    <a:bodyPr/>
                    <a:lstStyle/>
                    <a:p>
                      <a:pPr marL="0" marR="0" algn="just">
                        <a:spcBef>
                          <a:spcPts val="0"/>
                        </a:spcBef>
                        <a:spcAft>
                          <a:spcPts val="0"/>
                        </a:spcAft>
                      </a:pPr>
                      <a:r>
                        <a:rPr lang="en-GB" sz="1400" dirty="0">
                          <a:latin typeface="+mn-lt"/>
                          <a:ea typeface="Times New Roman"/>
                          <a:cs typeface="Times New Roman"/>
                        </a:rPr>
                        <a:t>SARMTI code = icc</a:t>
                      </a:r>
                      <a:endParaRPr lang="en-US" sz="1400" dirty="0">
                        <a:latin typeface="+mn-lt"/>
                        <a:ea typeface="Times New Roman"/>
                        <a:cs typeface="Times New Roman"/>
                      </a:endParaRPr>
                    </a:p>
                    <a:p>
                      <a:pPr marL="0" marR="0" algn="just">
                        <a:spcBef>
                          <a:spcPts val="0"/>
                        </a:spcBef>
                        <a:spcAft>
                          <a:spcPts val="0"/>
                        </a:spcAft>
                      </a:pPr>
                      <a:r>
                        <a:rPr lang="en-GB" sz="1400" dirty="0">
                          <a:latin typeface="+mn-lt"/>
                          <a:ea typeface="Times New Roman"/>
                          <a:cs typeface="Times New Roman"/>
                        </a:rPr>
                        <a:t>FFTW code     = gcc</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7.86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10.1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7.5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14.1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68">
                <a:tc>
                  <a:txBody>
                    <a:bodyPr/>
                    <a:lstStyle/>
                    <a:p>
                      <a:pPr marL="0" marR="0" algn="just">
                        <a:spcBef>
                          <a:spcPts val="0"/>
                        </a:spcBef>
                        <a:spcAft>
                          <a:spcPts val="0"/>
                        </a:spcAft>
                      </a:pPr>
                      <a:r>
                        <a:rPr lang="en-GB" sz="1400" dirty="0">
                          <a:latin typeface="+mn-lt"/>
                          <a:ea typeface="Times New Roman"/>
                          <a:cs typeface="Times New Roman"/>
                        </a:rPr>
                        <a:t>SARMTI code = icc</a:t>
                      </a:r>
                      <a:endParaRPr lang="en-US" sz="1400" dirty="0">
                        <a:latin typeface="+mn-lt"/>
                        <a:ea typeface="Times New Roman"/>
                        <a:cs typeface="Times New Roman"/>
                      </a:endParaRPr>
                    </a:p>
                    <a:p>
                      <a:pPr marL="0" marR="0" algn="just">
                        <a:spcBef>
                          <a:spcPts val="0"/>
                        </a:spcBef>
                        <a:spcAft>
                          <a:spcPts val="0"/>
                        </a:spcAft>
                      </a:pPr>
                      <a:r>
                        <a:rPr lang="en-GB" sz="1400" dirty="0">
                          <a:latin typeface="+mn-lt"/>
                          <a:ea typeface="Times New Roman"/>
                          <a:cs typeface="Times New Roman"/>
                        </a:rPr>
                        <a:t>FFTW code     = icc</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10.25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13.4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9.7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18.9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68">
                <a:tc>
                  <a:txBody>
                    <a:bodyPr/>
                    <a:lstStyle/>
                    <a:p>
                      <a:pPr marL="0" marR="0" algn="just">
                        <a:spcBef>
                          <a:spcPts val="0"/>
                        </a:spcBef>
                        <a:spcAft>
                          <a:spcPts val="0"/>
                        </a:spcAft>
                      </a:pPr>
                      <a:r>
                        <a:rPr lang="en-GB" sz="1400" dirty="0">
                          <a:latin typeface="+mn-lt"/>
                          <a:ea typeface="Times New Roman"/>
                          <a:cs typeface="Times New Roman"/>
                        </a:rPr>
                        <a:t>SARMTI code = gcc</a:t>
                      </a:r>
                      <a:endParaRPr lang="en-US" sz="1400" dirty="0">
                        <a:latin typeface="+mn-lt"/>
                        <a:ea typeface="Times New Roman"/>
                        <a:cs typeface="Times New Roman"/>
                      </a:endParaRPr>
                    </a:p>
                    <a:p>
                      <a:pPr marL="0" marR="0" algn="just">
                        <a:spcBef>
                          <a:spcPts val="0"/>
                        </a:spcBef>
                        <a:spcAft>
                          <a:spcPts val="0"/>
                        </a:spcAft>
                      </a:pPr>
                      <a:r>
                        <a:rPr lang="en-GB" sz="1400" dirty="0">
                          <a:latin typeface="+mn-lt"/>
                          <a:ea typeface="Times New Roman"/>
                          <a:cs typeface="Times New Roman"/>
                        </a:rPr>
                        <a:t>FFTW code     = icc</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9.75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13.1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a:latin typeface="+mn-lt"/>
                          <a:ea typeface="Times New Roman"/>
                          <a:cs typeface="Times New Roman"/>
                        </a:rPr>
                        <a:t>9.3 secs</a:t>
                      </a:r>
                      <a:endParaRPr lang="en-US" sz="14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400" dirty="0">
                          <a:latin typeface="+mn-lt"/>
                          <a:ea typeface="Times New Roman"/>
                          <a:cs typeface="Times New Roman"/>
                        </a:rPr>
                        <a:t>18.5 </a:t>
                      </a:r>
                      <a:r>
                        <a:rPr lang="en-GB" sz="1400" dirty="0" err="1">
                          <a:latin typeface="+mn-lt"/>
                          <a:ea typeface="Times New Roman"/>
                          <a:cs typeface="Times New Roman"/>
                        </a:rPr>
                        <a:t>secs</a:t>
                      </a:r>
                      <a:endParaRPr lang="en-US" sz="14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intel_only">
  <a:themeElements>
    <a:clrScheme name="1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1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1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1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white_intel_only">
  <a:themeElements>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3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3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NT405-0033 I3 - Nallatech PPT White">
  <a:themeElements>
    <a:clrScheme name="">
      <a:dk1>
        <a:srgbClr val="0070AF"/>
      </a:dk1>
      <a:lt1>
        <a:srgbClr val="FFFFFF"/>
      </a:lt1>
      <a:dk2>
        <a:srgbClr val="000000"/>
      </a:dk2>
      <a:lt2>
        <a:srgbClr val="808080"/>
      </a:lt2>
      <a:accent1>
        <a:srgbClr val="CCECFF"/>
      </a:accent1>
      <a:accent2>
        <a:srgbClr val="0099FF"/>
      </a:accent2>
      <a:accent3>
        <a:srgbClr val="FFFFFF"/>
      </a:accent3>
      <a:accent4>
        <a:srgbClr val="005F95"/>
      </a:accent4>
      <a:accent5>
        <a:srgbClr val="E2F4FF"/>
      </a:accent5>
      <a:accent6>
        <a:srgbClr val="008AE7"/>
      </a:accent6>
      <a:hlink>
        <a:srgbClr val="0066FF"/>
      </a:hlink>
      <a:folHlink>
        <a:srgbClr val="003399"/>
      </a:folHlink>
    </a:clrScheme>
    <a:fontScheme name="NT405-0033 I3 - Nallatech PPT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54000" tIns="18000" rIns="54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none" lIns="54000" tIns="18000" rIns="54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NT405-0033 I3 - Nallatech PP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T405-0033 I3 - Nallatech PPT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T405-0033 I3 - Nallatech PPT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T405-0033 I3 - Nallatech PPT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T405-0033 I3 - Nallatech PP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T405-0033 I3 - Nallatech PPT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T405-0033 I3 - Nallatech PPT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T405-0033 I3 - Nallatech PPT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T405-0033 I3 - Nallatech PPT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T405-0033 I3 - Nallatech PPT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T405-0033 I3 - Nallatech PPT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T405-0033 I3 - Nallatech PPT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T405-0033 I3 - Nallatech PPT White 13">
        <a:dk1>
          <a:srgbClr val="18558E"/>
        </a:dk1>
        <a:lt1>
          <a:srgbClr val="FFFFFF"/>
        </a:lt1>
        <a:dk2>
          <a:srgbClr val="000000"/>
        </a:dk2>
        <a:lt2>
          <a:srgbClr val="808080"/>
        </a:lt2>
        <a:accent1>
          <a:srgbClr val="BBE0E3"/>
        </a:accent1>
        <a:accent2>
          <a:srgbClr val="333399"/>
        </a:accent2>
        <a:accent3>
          <a:srgbClr val="FFFFFF"/>
        </a:accent3>
        <a:accent4>
          <a:srgbClr val="1347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T405-0033 I3 - Nallatech PPT White 14">
        <a:dk1>
          <a:srgbClr val="18558E"/>
        </a:dk1>
        <a:lt1>
          <a:srgbClr val="FFFFFF"/>
        </a:lt1>
        <a:dk2>
          <a:srgbClr val="000000"/>
        </a:dk2>
        <a:lt2>
          <a:srgbClr val="808080"/>
        </a:lt2>
        <a:accent1>
          <a:srgbClr val="2684DA"/>
        </a:accent1>
        <a:accent2>
          <a:srgbClr val="10385C"/>
        </a:accent2>
        <a:accent3>
          <a:srgbClr val="FFFFFF"/>
        </a:accent3>
        <a:accent4>
          <a:srgbClr val="134778"/>
        </a:accent4>
        <a:accent5>
          <a:srgbClr val="ACC2EA"/>
        </a:accent5>
        <a:accent6>
          <a:srgbClr val="0D3253"/>
        </a:accent6>
        <a:hlink>
          <a:srgbClr val="00A48D"/>
        </a:hlink>
        <a:folHlink>
          <a:srgbClr val="007665"/>
        </a:folHlink>
      </a:clrScheme>
      <a:clrMap bg1="lt1" tx1="dk1" bg2="lt2" tx2="dk2" accent1="accent1" accent2="accent2" accent3="accent3" accent4="accent4" accent5="accent5" accent6="accent6" hlink="hlink" folHlink="folHlink"/>
    </a:extraClrScheme>
    <a:extraClrScheme>
      <a:clrScheme name="NT405-0033 I3 - Nallatech PPT White 15">
        <a:dk1>
          <a:srgbClr val="18558E"/>
        </a:dk1>
        <a:lt1>
          <a:srgbClr val="FFFFFF"/>
        </a:lt1>
        <a:dk2>
          <a:srgbClr val="000000"/>
        </a:dk2>
        <a:lt2>
          <a:srgbClr val="808080"/>
        </a:lt2>
        <a:accent1>
          <a:srgbClr val="69AAE5"/>
        </a:accent1>
        <a:accent2>
          <a:srgbClr val="4294DE"/>
        </a:accent2>
        <a:accent3>
          <a:srgbClr val="FFFFFF"/>
        </a:accent3>
        <a:accent4>
          <a:srgbClr val="134778"/>
        </a:accent4>
        <a:accent5>
          <a:srgbClr val="B9D2F0"/>
        </a:accent5>
        <a:accent6>
          <a:srgbClr val="3B86C9"/>
        </a:accent6>
        <a:hlink>
          <a:srgbClr val="2071BA"/>
        </a:hlink>
        <a:folHlink>
          <a:srgbClr val="154979"/>
        </a:folHlink>
      </a:clrScheme>
      <a:clrMap bg1="lt1" tx1="dk1" bg2="lt2" tx2="dk2" accent1="accent1" accent2="accent2" accent3="accent3" accent4="accent4" accent5="accent5" accent6="accent6" hlink="hlink" folHlink="folHlink"/>
    </a:extraClrScheme>
    <a:extraClrScheme>
      <a:clrScheme name="NT405-0033 I3 - Nallatech PPT White 16">
        <a:dk1>
          <a:srgbClr val="18558E"/>
        </a:dk1>
        <a:lt1>
          <a:srgbClr val="FFFFFF"/>
        </a:lt1>
        <a:dk2>
          <a:srgbClr val="000000"/>
        </a:dk2>
        <a:lt2>
          <a:srgbClr val="808080"/>
        </a:lt2>
        <a:accent1>
          <a:srgbClr val="CCECFF"/>
        </a:accent1>
        <a:accent2>
          <a:srgbClr val="0099FF"/>
        </a:accent2>
        <a:accent3>
          <a:srgbClr val="FFFFFF"/>
        </a:accent3>
        <a:accent4>
          <a:srgbClr val="134778"/>
        </a:accent4>
        <a:accent5>
          <a:srgbClr val="E2F4FF"/>
        </a:accent5>
        <a:accent6>
          <a:srgbClr val="008AE7"/>
        </a:accent6>
        <a:hlink>
          <a:srgbClr val="0066FF"/>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white_intel_only">
  <a:themeElements>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3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1905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rgbClr val="FFFF66"/>
        </a:solidFill>
        <a:ln w="1905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3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lue_intel_only">
  <a:themeElements>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2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1905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rgbClr val="FFFF66"/>
        </a:solidFill>
        <a:ln w="1905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white_intel_only">
  <a:themeElements>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3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3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blue_intel_only">
  <a:themeElements>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2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blue_intel_only">
  <a:themeElements>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2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orporate_Powerpoint_Template_small">
  <a:themeElements>
    <a:clrScheme name="Corporate_Powerpoint_Template_small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Corporate_Powerpoint_Template_sma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_Powerpoint_Template_small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white_intel_only">
  <a:themeElements>
    <a:clrScheme name="12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12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12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12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rchitecture">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A014C"/>
      </a:hlink>
      <a:folHlink>
        <a:srgbClr val="567EB9"/>
      </a:folHlink>
    </a:clrScheme>
    <a:fontScheme name="2_Architectur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white_intel_only">
  <a:themeElements>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3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3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white_intel_only">
  <a:themeElements>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3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3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3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ue_intel_only">
  <a:themeElements>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2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T405-0033 I3 - Nallatech PPT White">
  <a:themeElements>
    <a:clrScheme name="NT405-0033 I3 - Nallatech PPT White 15">
      <a:dk1>
        <a:srgbClr val="18558E"/>
      </a:dk1>
      <a:lt1>
        <a:srgbClr val="FFFFFF"/>
      </a:lt1>
      <a:dk2>
        <a:srgbClr val="000000"/>
      </a:dk2>
      <a:lt2>
        <a:srgbClr val="808080"/>
      </a:lt2>
      <a:accent1>
        <a:srgbClr val="69AAE5"/>
      </a:accent1>
      <a:accent2>
        <a:srgbClr val="4294DE"/>
      </a:accent2>
      <a:accent3>
        <a:srgbClr val="FFFFFF"/>
      </a:accent3>
      <a:accent4>
        <a:srgbClr val="134778"/>
      </a:accent4>
      <a:accent5>
        <a:srgbClr val="B9D2F0"/>
      </a:accent5>
      <a:accent6>
        <a:srgbClr val="3B86C9"/>
      </a:accent6>
      <a:hlink>
        <a:srgbClr val="2071BA"/>
      </a:hlink>
      <a:folHlink>
        <a:srgbClr val="154979"/>
      </a:folHlink>
    </a:clrScheme>
    <a:fontScheme name="NT405-0033 I3 - Nallatech PPT 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19050" cap="flat" cmpd="sng" algn="ctr">
          <a:solidFill>
            <a:srgbClr val="00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NT405-0033 I3 - Nallatech PP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T405-0033 I3 - Nallatech PPT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T405-0033 I3 - Nallatech PPT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T405-0033 I3 - Nallatech PPT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T405-0033 I3 - Nallatech PP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T405-0033 I3 - Nallatech PPT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T405-0033 I3 - Nallatech PPT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T405-0033 I3 - Nallatech PPT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T405-0033 I3 - Nallatech PPT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T405-0033 I3 - Nallatech PPT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T405-0033 I3 - Nallatech PPT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T405-0033 I3 - Nallatech PPT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T405-0033 I3 - Nallatech PPT White 13">
        <a:dk1>
          <a:srgbClr val="18558E"/>
        </a:dk1>
        <a:lt1>
          <a:srgbClr val="FFFFFF"/>
        </a:lt1>
        <a:dk2>
          <a:srgbClr val="000000"/>
        </a:dk2>
        <a:lt2>
          <a:srgbClr val="808080"/>
        </a:lt2>
        <a:accent1>
          <a:srgbClr val="BBE0E3"/>
        </a:accent1>
        <a:accent2>
          <a:srgbClr val="333399"/>
        </a:accent2>
        <a:accent3>
          <a:srgbClr val="FFFFFF"/>
        </a:accent3>
        <a:accent4>
          <a:srgbClr val="1347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T405-0033 I3 - Nallatech PPT White 14">
        <a:dk1>
          <a:srgbClr val="18558E"/>
        </a:dk1>
        <a:lt1>
          <a:srgbClr val="FFFFFF"/>
        </a:lt1>
        <a:dk2>
          <a:srgbClr val="000000"/>
        </a:dk2>
        <a:lt2>
          <a:srgbClr val="808080"/>
        </a:lt2>
        <a:accent1>
          <a:srgbClr val="2684DA"/>
        </a:accent1>
        <a:accent2>
          <a:srgbClr val="10385C"/>
        </a:accent2>
        <a:accent3>
          <a:srgbClr val="FFFFFF"/>
        </a:accent3>
        <a:accent4>
          <a:srgbClr val="134778"/>
        </a:accent4>
        <a:accent5>
          <a:srgbClr val="ACC2EA"/>
        </a:accent5>
        <a:accent6>
          <a:srgbClr val="0D3253"/>
        </a:accent6>
        <a:hlink>
          <a:srgbClr val="00A48D"/>
        </a:hlink>
        <a:folHlink>
          <a:srgbClr val="007665"/>
        </a:folHlink>
      </a:clrScheme>
      <a:clrMap bg1="lt1" tx1="dk1" bg2="lt2" tx2="dk2" accent1="accent1" accent2="accent2" accent3="accent3" accent4="accent4" accent5="accent5" accent6="accent6" hlink="hlink" folHlink="folHlink"/>
    </a:extraClrScheme>
    <a:extraClrScheme>
      <a:clrScheme name="NT405-0033 I3 - Nallatech PPT White 15">
        <a:dk1>
          <a:srgbClr val="18558E"/>
        </a:dk1>
        <a:lt1>
          <a:srgbClr val="FFFFFF"/>
        </a:lt1>
        <a:dk2>
          <a:srgbClr val="000000"/>
        </a:dk2>
        <a:lt2>
          <a:srgbClr val="808080"/>
        </a:lt2>
        <a:accent1>
          <a:srgbClr val="69AAE5"/>
        </a:accent1>
        <a:accent2>
          <a:srgbClr val="4294DE"/>
        </a:accent2>
        <a:accent3>
          <a:srgbClr val="FFFFFF"/>
        </a:accent3>
        <a:accent4>
          <a:srgbClr val="134778"/>
        </a:accent4>
        <a:accent5>
          <a:srgbClr val="B9D2F0"/>
        </a:accent5>
        <a:accent6>
          <a:srgbClr val="3B86C9"/>
        </a:accent6>
        <a:hlink>
          <a:srgbClr val="2071BA"/>
        </a:hlink>
        <a:folHlink>
          <a:srgbClr val="15497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white_intel_only">
  <a:themeElements>
    <a:clrScheme name="12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12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12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12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white_intel_only">
  <a:themeElements>
    <a:clrScheme name="10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fontScheme name="10_whit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10_white_intel_only 1">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CCECFF"/>
        </a:hlink>
        <a:folHlink>
          <a:srgbClr val="379900"/>
        </a:folHlink>
      </a:clrScheme>
      <a:clrMap bg1="lt1" tx1="dk1" bg2="lt2" tx2="dk2" accent1="accent1" accent2="accent2" accent3="accent3" accent4="accent4" accent5="accent5" accent6="accent6" hlink="hlink" folHlink="folHlink"/>
    </a:extraClrScheme>
    <a:extraClrScheme>
      <a:clrScheme name="10_white_intel_only 2">
        <a:dk1>
          <a:srgbClr val="111111"/>
        </a:dk1>
        <a:lt1>
          <a:srgbClr val="FFFFFF"/>
        </a:lt1>
        <a:dk2>
          <a:srgbClr val="087EB9"/>
        </a:dk2>
        <a:lt2>
          <a:srgbClr val="0860A8"/>
        </a:lt2>
        <a:accent1>
          <a:srgbClr val="FF5C00"/>
        </a:accent1>
        <a:accent2>
          <a:srgbClr val="FDB605"/>
        </a:accent2>
        <a:accent3>
          <a:srgbClr val="FFFFFF"/>
        </a:accent3>
        <a:accent4>
          <a:srgbClr val="0D0D0D"/>
        </a:accent4>
        <a:accent5>
          <a:srgbClr val="FFB5AA"/>
        </a:accent5>
        <a:accent6>
          <a:srgbClr val="E5A504"/>
        </a:accent6>
        <a:hlink>
          <a:srgbClr val="0066FF"/>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ue_intel_only">
  <a:themeElements>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fontScheme name="2_blue_intel_onl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2_blu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blu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rporate_Powerpoint_Template_small">
  <a:themeElements>
    <a:clrScheme name="Corporate_Powerpoint_Template_small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Corporate_Powerpoint_Template_small">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orporate_Powerpoint_Template_small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 typeface="Verdana" pitchFamily="34" charset="0"/>
          <a:buChar char="•"/>
          <a:tabLst/>
          <a:defRPr kumimoji="0" lang="en-US" sz="4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53648</TotalTime>
  <Words>3476</Words>
  <Application>Microsoft Office PowerPoint</Application>
  <PresentationFormat>On-screen Show (4:3)</PresentationFormat>
  <Paragraphs>642</Paragraphs>
  <Slides>21</Slides>
  <Notes>11</Notes>
  <HiddenSlides>0</HiddenSlides>
  <MMClips>0</MMClips>
  <ScaleCrop>false</ScaleCrop>
  <HeadingPairs>
    <vt:vector size="6" baseType="variant">
      <vt:variant>
        <vt:lpstr>Theme</vt:lpstr>
      </vt:variant>
      <vt:variant>
        <vt:i4>21</vt:i4>
      </vt:variant>
      <vt:variant>
        <vt:lpstr>Embedded OLE Servers</vt:lpstr>
      </vt:variant>
      <vt:variant>
        <vt:i4>1</vt:i4>
      </vt:variant>
      <vt:variant>
        <vt:lpstr>Slide Titles</vt:lpstr>
      </vt:variant>
      <vt:variant>
        <vt:i4>21</vt:i4>
      </vt:variant>
    </vt:vector>
  </HeadingPairs>
  <TitlesOfParts>
    <vt:vector size="43" baseType="lpstr">
      <vt:lpstr>1_blue_intel_only</vt:lpstr>
      <vt:lpstr>2_Architecture</vt:lpstr>
      <vt:lpstr>2_blue_intel_only</vt:lpstr>
      <vt:lpstr>NT405-0033 I3 - Nallatech PPT White</vt:lpstr>
      <vt:lpstr>12_white_intel_only</vt:lpstr>
      <vt:lpstr>10_white_intel_only</vt:lpstr>
      <vt:lpstr>3_blue_intel_only</vt:lpstr>
      <vt:lpstr>Corporate_Powerpoint_Template_small</vt:lpstr>
      <vt:lpstr>1_Default Design</vt:lpstr>
      <vt:lpstr>3_white_intel_only</vt:lpstr>
      <vt:lpstr>1_NT405-0033 I3 - Nallatech PPT White</vt:lpstr>
      <vt:lpstr>4_white_intel_only</vt:lpstr>
      <vt:lpstr>4_blue_intel_only</vt:lpstr>
      <vt:lpstr>6_white_intel_only</vt:lpstr>
      <vt:lpstr>5_blue_intel_only</vt:lpstr>
      <vt:lpstr>6_blue_intel_only</vt:lpstr>
      <vt:lpstr>1_Corporate_Powerpoint_Template_small</vt:lpstr>
      <vt:lpstr>14_white_intel_only</vt:lpstr>
      <vt:lpstr>2_Default Design</vt:lpstr>
      <vt:lpstr>7_white_intel_only</vt:lpstr>
      <vt:lpstr>8_white_intel_only</vt:lpstr>
      <vt:lpstr>Visio</vt:lpstr>
      <vt:lpstr>Optimizing An Innovative SAR Post-Processing Algorithm for Multi-Core Processors</vt:lpstr>
      <vt:lpstr>Legal Disclaimer</vt:lpstr>
      <vt:lpstr>Optimizing SARMTI for Multi-Core Processors</vt:lpstr>
      <vt:lpstr>Existing SAR and MTI Algorithms</vt:lpstr>
      <vt:lpstr>New SARMTI Algorithm from InfoSAR*  </vt:lpstr>
      <vt:lpstr>Multi-Threading: Round 1</vt:lpstr>
      <vt:lpstr>SARMTI: Multi-Threaded Structure</vt:lpstr>
      <vt:lpstr>Test Scenarios </vt:lpstr>
      <vt:lpstr>Compilers: Gnu vs Intel® C++ Compiler for Linux*</vt:lpstr>
      <vt:lpstr>Multi-Threading: Round 2</vt:lpstr>
      <vt:lpstr>Threaded Performance Speed-Up: 4x “Tigertown” Processor System  – 16 Physical Cores, 16 HW Threads per system </vt:lpstr>
      <vt:lpstr>Threaded Performance Speed-Up: 4X “Dunnington” Processor System  -- 24 physical cores, 24 HW Threads  </vt:lpstr>
      <vt:lpstr>Performance Scaling/Core: 4x 6 Core “Dunnington”</vt:lpstr>
      <vt:lpstr>Threaded Performance Speed-Up: 2x “Nehalem” Processor System  – 8 Physical Cores, 16 HW Threads </vt:lpstr>
      <vt:lpstr>Threaded performance speed up: 2x 4 Core “Nehalem”</vt:lpstr>
      <vt:lpstr>Performance / SWAP Comparison  </vt:lpstr>
      <vt:lpstr>Tightly Coupled FPGA accelerators – Front Side (Processor) Bus</vt:lpstr>
      <vt:lpstr>Slide 18</vt:lpstr>
      <vt:lpstr>Slide 19</vt:lpstr>
      <vt:lpstr>Backup</vt:lpstr>
      <vt:lpstr>SARMTI POC Configurations</vt:lpstr>
    </vt:vector>
  </TitlesOfParts>
  <Manager/>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Multi-Core </dc:title>
  <dc:creator>Peter Carlston</dc:creator>
  <cp:lastModifiedBy>Carlston, Peter</cp:lastModifiedBy>
  <cp:revision>704</cp:revision>
  <cp:lastPrinted>2000-12-20T17:56:38Z</cp:lastPrinted>
  <dcterms:created xsi:type="dcterms:W3CDTF">2005-09-29T19:32:20Z</dcterms:created>
  <dcterms:modified xsi:type="dcterms:W3CDTF">2009-09-17T21:13:12Z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Category">
    <vt:lpwstr>Unspecified</vt:lpwstr>
  </property>
</Properties>
</file>