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"/>
  </p:notesMasterIdLst>
  <p:handoutMasterIdLst>
    <p:handoutMasterId r:id="rId6"/>
  </p:handoutMasterIdLst>
  <p:sldIdLst>
    <p:sldId id="489" r:id="rId2"/>
    <p:sldId id="484" r:id="rId3"/>
    <p:sldId id="491" r:id="rId4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Symbol" pitchFamily="18" charset="2"/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Symbol" pitchFamily="18" charset="2"/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Symbol" pitchFamily="18" charset="2"/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Symbol" pitchFamily="18" charset="2"/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Symbol" pitchFamily="18" charset="2"/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DAB"/>
    <a:srgbClr val="DBE4F7"/>
    <a:srgbClr val="FDE1BF"/>
    <a:srgbClr val="000000"/>
    <a:srgbClr val="FFCCCC"/>
    <a:srgbClr val="339933"/>
    <a:srgbClr val="000066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478" autoAdjust="0"/>
    <p:restoredTop sz="94552" autoAdjust="0"/>
  </p:normalViewPr>
  <p:slideViewPr>
    <p:cSldViewPr>
      <p:cViewPr varScale="1">
        <p:scale>
          <a:sx n="84" d="100"/>
          <a:sy n="84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14" tIns="47357" rIns="94714" bIns="47357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5438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14" tIns="47357" rIns="94714" bIns="47357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14" tIns="47357" rIns="94714" bIns="47357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5438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14" tIns="47357" rIns="94714" bIns="47357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EF7E52C7-8B30-4F1B-974D-AEC6A6731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3" tIns="48257" rIns="96513" bIns="48257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5438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3" tIns="48257" rIns="96513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3" tIns="48257" rIns="96513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3" tIns="48257" rIns="96513" bIns="48257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5438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3" tIns="48257" rIns="96513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3BFAFB0E-04B0-455E-B688-C623FE9BA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FAFB0E-04B0-455E-B688-C623FE9BA8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8/1/2008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8/1/2008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0" y="1447800"/>
            <a:ext cx="9144000" cy="115887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r" defTabSz="865188">
              <a:spcBef>
                <a:spcPct val="0"/>
              </a:spcBef>
              <a:buFontTx/>
              <a:buNone/>
              <a:defRPr/>
            </a:pPr>
            <a:r>
              <a:rPr lang="en-US" sz="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</a:p>
        </p:txBody>
      </p:sp>
      <p:pic>
        <p:nvPicPr>
          <p:cNvPr id="8" name="Picture 14" descr="BRSC_logo_Chisel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1371600"/>
            <a:ext cx="974725" cy="258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z="3200" dirty="0" smtClean="0"/>
              <a:t>Application Implementation on the Cell B.E Processor: Techniques Employed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33800"/>
            <a:ext cx="68580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John Freeman, Diane Brassaw, Rich Besler, Brian Few, Shelby Davis, Ben Buley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Black River Systems Company Inc.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162 Genesee St. Utica, NY 13501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IBM Cell BE Processor</a:t>
            </a:r>
            <a:endParaRPr lang="en-US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295400" y="6248400"/>
            <a:ext cx="6629400" cy="609600"/>
          </a:xfrm>
          <a:prstGeom prst="bevel">
            <a:avLst>
              <a:gd name="adj" fmla="val 8602"/>
            </a:avLst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lIns="68641" tIns="34321" rIns="68641" bIns="34321" anchor="ctr"/>
          <a:lstStyle/>
          <a:p>
            <a:pPr algn="ctr" defTabSz="685800">
              <a:spcBef>
                <a:spcPct val="0"/>
              </a:spcBef>
              <a:buFontTx/>
              <a:buNone/>
            </a:pPr>
            <a:r>
              <a:rPr lang="en-US" b="1" i="1" dirty="0" smtClean="0"/>
              <a:t> Excellent Single Precision Floating Point Performance</a:t>
            </a:r>
            <a:endParaRPr lang="en-US" b="1" i="1" dirty="0"/>
          </a:p>
        </p:txBody>
      </p:sp>
      <p:sp>
        <p:nvSpPr>
          <p:cNvPr id="155" name="Rectangle 3"/>
          <p:cNvSpPr txBox="1">
            <a:spLocks noChangeArrowheads="1"/>
          </p:cNvSpPr>
          <p:nvPr/>
        </p:nvSpPr>
        <p:spPr bwMode="auto">
          <a:xfrm>
            <a:off x="1752600" y="3810000"/>
            <a:ext cx="571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28600" tIns="228600" rIns="228600" bIns="228600" numCol="1" anchor="t" anchorCtr="0" compatLnSpc="1">
            <a:prstTxWarp prst="textNoShape">
              <a:avLst/>
            </a:prstTxWarp>
          </a:bodyPr>
          <a:lstStyle/>
          <a:p>
            <a:pPr marL="231775" marR="0" lvl="0" indent="-231775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 BE processor boasts nine processors on a single die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 Power® processor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8 vector processors</a:t>
            </a:r>
          </a:p>
          <a:p>
            <a:pPr marL="231775" marR="0" lvl="0" indent="-231775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Computational Performance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205 GFLOPS @ 3.2 GHz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410 GOPS @ 3.2 GHZ</a:t>
            </a:r>
          </a:p>
          <a:p>
            <a:pPr marL="231775" marR="0" lvl="0" indent="-231775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high-speed data ring connects everything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205 GB/s maximum sustained bandwidth</a:t>
            </a:r>
          </a:p>
          <a:p>
            <a:pPr marL="231775" marR="0" lvl="0" indent="-231775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performance chip interfaces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25.6 GB/s XDR main memory bandwidth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752600"/>
            <a:ext cx="28289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66875"/>
            <a:ext cx="4768239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ounded Rectangle 94"/>
          <p:cNvSpPr/>
          <p:nvPr/>
        </p:nvSpPr>
        <p:spPr bwMode="auto">
          <a:xfrm>
            <a:off x="5715000" y="3048000"/>
            <a:ext cx="3200400" cy="2819400"/>
          </a:xfrm>
          <a:prstGeom prst="roundRect">
            <a:avLst/>
          </a:prstGeom>
          <a:solidFill>
            <a:srgbClr val="FBF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025" tIns="36512" rIns="73025" bIns="3651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itchFamily="18" charset="2"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2400" y="2057400"/>
            <a:ext cx="8839200" cy="400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Share Impressions and Experience From the Past ~2 Years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Development Tools and SDKs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Parallelization Techniques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Approaches for Loop </a:t>
            </a:r>
            <a:r>
              <a:rPr lang="en-US" sz="2400" dirty="0" smtClean="0"/>
              <a:t>U</a:t>
            </a:r>
            <a:r>
              <a:rPr lang="en-US" sz="2400" dirty="0" smtClean="0"/>
              <a:t>nrolling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Use of C++ templates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SPE Assembly Programming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SPE Memory Management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Performance Metrics and Tools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Experience, Performance, Tools &amp; Techniques</a:t>
            </a:r>
            <a:endParaRPr lang="en-US" dirty="0"/>
          </a:p>
        </p:txBody>
      </p:sp>
      <p:pic>
        <p:nvPicPr>
          <p:cNvPr id="89" name="Picture 88" descr="asmVis-60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2766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Box 93"/>
          <p:cNvSpPr txBox="1"/>
          <p:nvPr/>
        </p:nvSpPr>
        <p:spPr>
          <a:xfrm>
            <a:off x="6172200" y="5410200"/>
            <a:ext cx="2108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IBM’s </a:t>
            </a:r>
            <a:r>
              <a:rPr lang="en-US" dirty="0" err="1" smtClean="0"/>
              <a:t>ASMVis</a:t>
            </a:r>
            <a:r>
              <a:rPr lang="en-US" dirty="0" smtClean="0"/>
              <a:t> Tool</a:t>
            </a:r>
            <a:endParaRPr lang="en-US" dirty="0"/>
          </a:p>
        </p:txBody>
      </p:sp>
      <p:sp>
        <p:nvSpPr>
          <p:cNvPr id="96" name="AutoShape 8"/>
          <p:cNvSpPr>
            <a:spLocks noChangeArrowheads="1"/>
          </p:cNvSpPr>
          <p:nvPr/>
        </p:nvSpPr>
        <p:spPr bwMode="auto">
          <a:xfrm>
            <a:off x="533400" y="6172200"/>
            <a:ext cx="8229600" cy="609600"/>
          </a:xfrm>
          <a:prstGeom prst="bevel">
            <a:avLst>
              <a:gd name="adj" fmla="val 8602"/>
            </a:avLst>
          </a:prstGeom>
          <a:solidFill>
            <a:schemeClr val="bg2"/>
          </a:solidFill>
          <a:ln w="25400">
            <a:noFill/>
            <a:miter lim="800000"/>
            <a:headEnd/>
            <a:tailEnd/>
          </a:ln>
        </p:spPr>
        <p:txBody>
          <a:bodyPr lIns="68641" tIns="34321" rIns="68641" bIns="34321" anchor="ctr"/>
          <a:lstStyle/>
          <a:p>
            <a:pPr algn="ctr" defTabSz="685800">
              <a:spcBef>
                <a:spcPct val="0"/>
              </a:spcBef>
              <a:buFontTx/>
              <a:buNone/>
            </a:pPr>
            <a:r>
              <a:rPr lang="en-US" b="1" i="1" dirty="0" smtClean="0"/>
              <a:t> What Worked, What Didn’t and What Level of Performance was </a:t>
            </a:r>
            <a:r>
              <a:rPr lang="en-US" b="1" i="1" dirty="0" smtClean="0"/>
              <a:t>Achieved</a:t>
            </a:r>
            <a:endParaRPr lang="en-US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9130</TotalTime>
  <Words>161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Application Implementation on the Cell B.E Processor: Techniques Employed</vt:lpstr>
      <vt:lpstr>IBM Cell BE Processor</vt:lpstr>
      <vt:lpstr>Experience, Performance, Tools &amp; Techniques</vt:lpstr>
    </vt:vector>
  </TitlesOfParts>
  <Company>Black River Systems Co., Inc.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Brandstadt</dc:creator>
  <cp:lastModifiedBy>freeman</cp:lastModifiedBy>
  <cp:revision>229</cp:revision>
  <dcterms:created xsi:type="dcterms:W3CDTF">2004-10-19T19:22:02Z</dcterms:created>
  <dcterms:modified xsi:type="dcterms:W3CDTF">2008-08-01T22:04:11Z</dcterms:modified>
</cp:coreProperties>
</file>